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67" r:id="rId4"/>
    <p:sldId id="269" r:id="rId5"/>
    <p:sldId id="271" r:id="rId6"/>
    <p:sldId id="274" r:id="rId7"/>
    <p:sldId id="272" r:id="rId8"/>
    <p:sldId id="273" r:id="rId9"/>
    <p:sldId id="266" r:id="rId10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16DA210-FB5B-4158-B5E0-FEB733F419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F1D4EF-904B-4FC6-9918-BE286BDC3859}" type="doc">
      <dgm:prSet loTypeId="urn:microsoft.com/office/officeart/2011/layout/ConvergingText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t-EE"/>
        </a:p>
      </dgm:t>
    </dgm:pt>
    <dgm:pt modelId="{59D9B7B5-95BF-40B7-96BB-017DD6DF1428}">
      <dgm:prSet phldrT="[Text]"/>
      <dgm:spPr/>
      <dgm:t>
        <a:bodyPr/>
        <a:lstStyle/>
        <a:p>
          <a:r>
            <a:rPr lang="et-EE" dirty="0" smtClean="0"/>
            <a:t>Statistikatöö</a:t>
          </a:r>
          <a:endParaRPr lang="et-EE" dirty="0"/>
        </a:p>
      </dgm:t>
    </dgm:pt>
    <dgm:pt modelId="{13313698-0320-423F-A05A-2C8BF4D204E8}" type="parTrans" cxnId="{A623341A-A2A1-4116-B320-37D33823643A}">
      <dgm:prSet/>
      <dgm:spPr/>
      <dgm:t>
        <a:bodyPr/>
        <a:lstStyle/>
        <a:p>
          <a:endParaRPr lang="et-EE"/>
        </a:p>
      </dgm:t>
    </dgm:pt>
    <dgm:pt modelId="{1292EDBE-8E0F-494B-9F07-87A8CEE2CA92}" type="sibTrans" cxnId="{A623341A-A2A1-4116-B320-37D33823643A}">
      <dgm:prSet/>
      <dgm:spPr/>
      <dgm:t>
        <a:bodyPr/>
        <a:lstStyle/>
        <a:p>
          <a:endParaRPr lang="et-EE"/>
        </a:p>
      </dgm:t>
    </dgm:pt>
    <dgm:pt modelId="{D4372ABC-4604-4B5F-9080-8EB7D07BD95D}">
      <dgm:prSet phldrT="[Text]"/>
      <dgm:spPr/>
      <dgm:t>
        <a:bodyPr/>
        <a:lstStyle/>
        <a:p>
          <a:r>
            <a:rPr lang="et-EE" dirty="0" smtClean="0"/>
            <a:t>Tooted </a:t>
          </a:r>
          <a:endParaRPr lang="et-EE" dirty="0"/>
        </a:p>
      </dgm:t>
    </dgm:pt>
    <dgm:pt modelId="{347AFC9B-AD54-43AA-9602-2E58CF3A2F9A}" type="parTrans" cxnId="{51C533A9-ED59-4560-A391-6EA246DE9684}">
      <dgm:prSet/>
      <dgm:spPr/>
      <dgm:t>
        <a:bodyPr/>
        <a:lstStyle/>
        <a:p>
          <a:endParaRPr lang="et-EE"/>
        </a:p>
      </dgm:t>
    </dgm:pt>
    <dgm:pt modelId="{CF6883F5-B92C-4399-AD71-E3A03BA0210A}" type="sibTrans" cxnId="{51C533A9-ED59-4560-A391-6EA246DE9684}">
      <dgm:prSet/>
      <dgm:spPr/>
      <dgm:t>
        <a:bodyPr/>
        <a:lstStyle/>
        <a:p>
          <a:endParaRPr lang="et-EE"/>
        </a:p>
      </dgm:t>
    </dgm:pt>
    <dgm:pt modelId="{B169AE5C-95F5-4827-A3C3-3D59EB490CFC}">
      <dgm:prSet phldrT="[Text]"/>
      <dgm:spPr/>
      <dgm:t>
        <a:bodyPr/>
        <a:lstStyle/>
        <a:p>
          <a:r>
            <a:rPr lang="et-EE" dirty="0" smtClean="0"/>
            <a:t>Teenused</a:t>
          </a:r>
          <a:endParaRPr lang="et-EE" dirty="0"/>
        </a:p>
      </dgm:t>
    </dgm:pt>
    <dgm:pt modelId="{1F15EC38-53F2-421E-A677-8F5821A9C6F0}" type="parTrans" cxnId="{BD2F4362-37F4-404F-9F8D-C32DE6676A62}">
      <dgm:prSet/>
      <dgm:spPr/>
      <dgm:t>
        <a:bodyPr/>
        <a:lstStyle/>
        <a:p>
          <a:endParaRPr lang="et-EE"/>
        </a:p>
      </dgm:t>
    </dgm:pt>
    <dgm:pt modelId="{542EC1D9-A688-45FB-A5DE-E3555B98633E}" type="sibTrans" cxnId="{BD2F4362-37F4-404F-9F8D-C32DE6676A62}">
      <dgm:prSet/>
      <dgm:spPr/>
      <dgm:t>
        <a:bodyPr/>
        <a:lstStyle/>
        <a:p>
          <a:endParaRPr lang="et-EE"/>
        </a:p>
      </dgm:t>
    </dgm:pt>
    <dgm:pt modelId="{ED569129-9EBB-4B63-90BB-DCFC8E1C964F}">
      <dgm:prSet phldrT="[Text]"/>
      <dgm:spPr/>
      <dgm:t>
        <a:bodyPr/>
        <a:lstStyle/>
        <a:p>
          <a:r>
            <a:rPr lang="et-EE" dirty="0" smtClean="0"/>
            <a:t>Kanalid</a:t>
          </a:r>
          <a:endParaRPr lang="et-EE" dirty="0"/>
        </a:p>
      </dgm:t>
    </dgm:pt>
    <dgm:pt modelId="{67CB4264-51A9-4034-A43B-3315D1BDB5B9}" type="parTrans" cxnId="{36EEDC6E-E8E2-49B7-9909-90B5DE5FD24F}">
      <dgm:prSet/>
      <dgm:spPr/>
      <dgm:t>
        <a:bodyPr/>
        <a:lstStyle/>
        <a:p>
          <a:endParaRPr lang="et-EE"/>
        </a:p>
      </dgm:t>
    </dgm:pt>
    <dgm:pt modelId="{64913890-39C7-42AE-8507-7781AFA53B20}" type="sibTrans" cxnId="{36EEDC6E-E8E2-49B7-9909-90B5DE5FD24F}">
      <dgm:prSet/>
      <dgm:spPr/>
      <dgm:t>
        <a:bodyPr/>
        <a:lstStyle/>
        <a:p>
          <a:endParaRPr lang="et-EE"/>
        </a:p>
      </dgm:t>
    </dgm:pt>
    <dgm:pt modelId="{40CD26E3-9846-4E13-B802-CBD3F3161AAD}" type="pres">
      <dgm:prSet presAssocID="{AFF1D4EF-904B-4FC6-9918-BE286BDC3859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t-EE"/>
        </a:p>
      </dgm:t>
    </dgm:pt>
    <dgm:pt modelId="{EC7096B4-38F9-45F6-8F86-525901A2BCEA}" type="pres">
      <dgm:prSet presAssocID="{59D9B7B5-95BF-40B7-96BB-017DD6DF1428}" presName="composite" presStyleCnt="0"/>
      <dgm:spPr/>
    </dgm:pt>
    <dgm:pt modelId="{5318DB09-87DF-47C1-BBB3-8C1D0A12929A}" type="pres">
      <dgm:prSet presAssocID="{59D9B7B5-95BF-40B7-96BB-017DD6DF1428}" presName="ParentAccent1" presStyleLbl="alignNode1" presStyleIdx="0" presStyleCnt="34"/>
      <dgm:spPr/>
    </dgm:pt>
    <dgm:pt modelId="{90BB0E1B-1B66-480E-9D7B-8B9B58159035}" type="pres">
      <dgm:prSet presAssocID="{59D9B7B5-95BF-40B7-96BB-017DD6DF1428}" presName="ParentAccent2" presStyleLbl="alignNode1" presStyleIdx="1" presStyleCnt="34"/>
      <dgm:spPr/>
    </dgm:pt>
    <dgm:pt modelId="{E0D4F0F0-10FF-4579-875A-795414750DEE}" type="pres">
      <dgm:prSet presAssocID="{59D9B7B5-95BF-40B7-96BB-017DD6DF1428}" presName="ParentAccent3" presStyleLbl="alignNode1" presStyleIdx="2" presStyleCnt="34"/>
      <dgm:spPr/>
    </dgm:pt>
    <dgm:pt modelId="{D500D948-690D-4BEB-ABD7-F8D271137B90}" type="pres">
      <dgm:prSet presAssocID="{59D9B7B5-95BF-40B7-96BB-017DD6DF1428}" presName="ParentAccent4" presStyleLbl="alignNode1" presStyleIdx="3" presStyleCnt="34"/>
      <dgm:spPr/>
    </dgm:pt>
    <dgm:pt modelId="{3E93F893-A691-4191-8C57-1E5B660B2052}" type="pres">
      <dgm:prSet presAssocID="{59D9B7B5-95BF-40B7-96BB-017DD6DF1428}" presName="ParentAccent5" presStyleLbl="alignNode1" presStyleIdx="4" presStyleCnt="34"/>
      <dgm:spPr/>
    </dgm:pt>
    <dgm:pt modelId="{8D502F3C-7295-48FA-AE20-A57C5D1BE5C1}" type="pres">
      <dgm:prSet presAssocID="{59D9B7B5-95BF-40B7-96BB-017DD6DF1428}" presName="ParentAccent6" presStyleLbl="alignNode1" presStyleIdx="5" presStyleCnt="34"/>
      <dgm:spPr/>
    </dgm:pt>
    <dgm:pt modelId="{21097DF5-6338-4FC2-A1C4-B6F580E2C551}" type="pres">
      <dgm:prSet presAssocID="{59D9B7B5-95BF-40B7-96BB-017DD6DF1428}" presName="ParentAccent7" presStyleLbl="alignNode1" presStyleIdx="6" presStyleCnt="34"/>
      <dgm:spPr/>
    </dgm:pt>
    <dgm:pt modelId="{A4D6D4C3-E48D-40D2-90FB-B49FA8FAA65F}" type="pres">
      <dgm:prSet presAssocID="{59D9B7B5-95BF-40B7-96BB-017DD6DF1428}" presName="ParentAccent8" presStyleLbl="alignNode1" presStyleIdx="7" presStyleCnt="34"/>
      <dgm:spPr/>
    </dgm:pt>
    <dgm:pt modelId="{F2C376AA-B666-4905-8FB3-53DE89437612}" type="pres">
      <dgm:prSet presAssocID="{59D9B7B5-95BF-40B7-96BB-017DD6DF1428}" presName="ParentAccent9" presStyleLbl="alignNode1" presStyleIdx="8" presStyleCnt="34"/>
      <dgm:spPr/>
    </dgm:pt>
    <dgm:pt modelId="{2A97272B-2BD5-4FC6-8427-22A4579C90D5}" type="pres">
      <dgm:prSet presAssocID="{59D9B7B5-95BF-40B7-96BB-017DD6DF1428}" presName="ParentAccent10" presStyleLbl="alignNode1" presStyleIdx="9" presStyleCnt="34"/>
      <dgm:spPr/>
    </dgm:pt>
    <dgm:pt modelId="{17A80F16-345E-4E92-A422-706157C55C8E}" type="pres">
      <dgm:prSet presAssocID="{59D9B7B5-95BF-40B7-96BB-017DD6DF1428}" presName="Parent" presStyleLbl="alignNode1" presStyleIdx="10" presStyleCnt="34">
        <dgm:presLayoutVars>
          <dgm:chMax val="5"/>
          <dgm:chPref val="3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64B74DDB-FBD5-47B4-A93B-35F72252D414}" type="pres">
      <dgm:prSet presAssocID="{D4372ABC-4604-4B5F-9080-8EB7D07BD95D}" presName="Child1Accent1" presStyleLbl="alignNode1" presStyleIdx="11" presStyleCnt="34"/>
      <dgm:spPr/>
    </dgm:pt>
    <dgm:pt modelId="{A5BF15E4-CD0C-4FDB-9EB7-B185E77642BA}" type="pres">
      <dgm:prSet presAssocID="{D4372ABC-4604-4B5F-9080-8EB7D07BD95D}" presName="Child1Accent2" presStyleLbl="alignNode1" presStyleIdx="12" presStyleCnt="34"/>
      <dgm:spPr/>
    </dgm:pt>
    <dgm:pt modelId="{31E06D5C-D260-48B0-864B-584839F37ABE}" type="pres">
      <dgm:prSet presAssocID="{D4372ABC-4604-4B5F-9080-8EB7D07BD95D}" presName="Child1Accent3" presStyleLbl="alignNode1" presStyleIdx="13" presStyleCnt="34"/>
      <dgm:spPr/>
    </dgm:pt>
    <dgm:pt modelId="{DE001C9F-CB9B-4A1A-91CE-6651ED83B77B}" type="pres">
      <dgm:prSet presAssocID="{D4372ABC-4604-4B5F-9080-8EB7D07BD95D}" presName="Child1Accent4" presStyleLbl="alignNode1" presStyleIdx="14" presStyleCnt="34"/>
      <dgm:spPr/>
    </dgm:pt>
    <dgm:pt modelId="{80D0B7BA-D804-414C-83D5-F3AA41B7A481}" type="pres">
      <dgm:prSet presAssocID="{D4372ABC-4604-4B5F-9080-8EB7D07BD95D}" presName="Child1Accent5" presStyleLbl="alignNode1" presStyleIdx="15" presStyleCnt="34"/>
      <dgm:spPr/>
    </dgm:pt>
    <dgm:pt modelId="{68287528-D834-4363-888B-7A4AD27BF731}" type="pres">
      <dgm:prSet presAssocID="{D4372ABC-4604-4B5F-9080-8EB7D07BD95D}" presName="Child1Accent6" presStyleLbl="alignNode1" presStyleIdx="16" presStyleCnt="34"/>
      <dgm:spPr/>
    </dgm:pt>
    <dgm:pt modelId="{A2EE2200-9E50-49E8-AEF1-1C512D994927}" type="pres">
      <dgm:prSet presAssocID="{D4372ABC-4604-4B5F-9080-8EB7D07BD95D}" presName="Child1Accent7" presStyleLbl="alignNode1" presStyleIdx="17" presStyleCnt="34"/>
      <dgm:spPr/>
    </dgm:pt>
    <dgm:pt modelId="{404743D0-182A-47CA-8466-6B7E44D4FE7E}" type="pres">
      <dgm:prSet presAssocID="{D4372ABC-4604-4B5F-9080-8EB7D07BD95D}" presName="Child1Accent8" presStyleLbl="alignNode1" presStyleIdx="18" presStyleCnt="34"/>
      <dgm:spPr/>
    </dgm:pt>
    <dgm:pt modelId="{D7903E08-ED94-44D8-BCD9-D2B0CA628A92}" type="pres">
      <dgm:prSet presAssocID="{D4372ABC-4604-4B5F-9080-8EB7D07BD95D}" presName="Child1Accent9" presStyleLbl="alignNode1" presStyleIdx="19" presStyleCnt="34"/>
      <dgm:spPr/>
    </dgm:pt>
    <dgm:pt modelId="{A87049EE-2621-4960-9391-21AF5EB58877}" type="pres">
      <dgm:prSet presAssocID="{D4372ABC-4604-4B5F-9080-8EB7D07BD95D}" presName="Child1" presStyleLbl="revTx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2A4A8101-3F81-40DD-BBA6-A70F524809A0}" type="pres">
      <dgm:prSet presAssocID="{B169AE5C-95F5-4827-A3C3-3D59EB490CFC}" presName="Child2Accent1" presStyleLbl="alignNode1" presStyleIdx="20" presStyleCnt="34"/>
      <dgm:spPr/>
    </dgm:pt>
    <dgm:pt modelId="{DE033F93-A17B-4AEB-AAD6-5932557AA649}" type="pres">
      <dgm:prSet presAssocID="{B169AE5C-95F5-4827-A3C3-3D59EB490CFC}" presName="Child2Accent2" presStyleLbl="alignNode1" presStyleIdx="21" presStyleCnt="34"/>
      <dgm:spPr/>
    </dgm:pt>
    <dgm:pt modelId="{8BC2A823-A0F1-4171-860D-FB2E21C07C4E}" type="pres">
      <dgm:prSet presAssocID="{B169AE5C-95F5-4827-A3C3-3D59EB490CFC}" presName="Child2Accent3" presStyleLbl="alignNode1" presStyleIdx="22" presStyleCnt="34"/>
      <dgm:spPr/>
    </dgm:pt>
    <dgm:pt modelId="{B24045D7-DAD4-4F27-AA0A-79BB9C0B7633}" type="pres">
      <dgm:prSet presAssocID="{B169AE5C-95F5-4827-A3C3-3D59EB490CFC}" presName="Child2Accent4" presStyleLbl="alignNode1" presStyleIdx="23" presStyleCnt="34"/>
      <dgm:spPr/>
    </dgm:pt>
    <dgm:pt modelId="{69DD3406-2C36-4190-AFC1-568E609789E1}" type="pres">
      <dgm:prSet presAssocID="{B169AE5C-95F5-4827-A3C3-3D59EB490CFC}" presName="Child2Accent5" presStyleLbl="alignNode1" presStyleIdx="24" presStyleCnt="34"/>
      <dgm:spPr/>
    </dgm:pt>
    <dgm:pt modelId="{DAE7E571-4A4B-4B3F-A5F8-11F7D031232F}" type="pres">
      <dgm:prSet presAssocID="{B169AE5C-95F5-4827-A3C3-3D59EB490CFC}" presName="Child2Accent6" presStyleLbl="alignNode1" presStyleIdx="25" presStyleCnt="34"/>
      <dgm:spPr/>
    </dgm:pt>
    <dgm:pt modelId="{39A125DE-9D7E-46BF-923C-BFF7B2B8EB81}" type="pres">
      <dgm:prSet presAssocID="{B169AE5C-95F5-4827-A3C3-3D59EB490CFC}" presName="Child2Accent7" presStyleLbl="alignNode1" presStyleIdx="26" presStyleCnt="34"/>
      <dgm:spPr/>
    </dgm:pt>
    <dgm:pt modelId="{2C8E8269-F9F9-4D52-9390-4FFAEC0C4D50}" type="pres">
      <dgm:prSet presAssocID="{B169AE5C-95F5-4827-A3C3-3D59EB490CFC}" presName="Child2" presStyleLbl="revTx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A9F0AF1F-CCD6-4316-9754-569E4AC2F835}" type="pres">
      <dgm:prSet presAssocID="{ED569129-9EBB-4B63-90BB-DCFC8E1C964F}" presName="Child3Accent1" presStyleLbl="alignNode1" presStyleIdx="27" presStyleCnt="34"/>
      <dgm:spPr/>
    </dgm:pt>
    <dgm:pt modelId="{5FA8211C-5464-4F63-911B-ABFB036E8354}" type="pres">
      <dgm:prSet presAssocID="{ED569129-9EBB-4B63-90BB-DCFC8E1C964F}" presName="Child3Accent2" presStyleLbl="alignNode1" presStyleIdx="28" presStyleCnt="34"/>
      <dgm:spPr/>
    </dgm:pt>
    <dgm:pt modelId="{A8EAD984-D317-41B8-8044-F036EE86639D}" type="pres">
      <dgm:prSet presAssocID="{ED569129-9EBB-4B63-90BB-DCFC8E1C964F}" presName="Child3Accent3" presStyleLbl="alignNode1" presStyleIdx="29" presStyleCnt="34"/>
      <dgm:spPr/>
    </dgm:pt>
    <dgm:pt modelId="{7F15D1F1-358E-4679-9EE8-4CCD83C6A135}" type="pres">
      <dgm:prSet presAssocID="{ED569129-9EBB-4B63-90BB-DCFC8E1C964F}" presName="Child3Accent4" presStyleLbl="alignNode1" presStyleIdx="30" presStyleCnt="34"/>
      <dgm:spPr/>
    </dgm:pt>
    <dgm:pt modelId="{21A9B613-A4D7-4A0A-A5C3-B48C2CECBBC4}" type="pres">
      <dgm:prSet presAssocID="{ED569129-9EBB-4B63-90BB-DCFC8E1C964F}" presName="Child3Accent5" presStyleLbl="alignNode1" presStyleIdx="31" presStyleCnt="34"/>
      <dgm:spPr/>
    </dgm:pt>
    <dgm:pt modelId="{96A7A59A-1CBD-400B-A610-85FCD662D72F}" type="pres">
      <dgm:prSet presAssocID="{ED569129-9EBB-4B63-90BB-DCFC8E1C964F}" presName="Child3Accent6" presStyleLbl="alignNode1" presStyleIdx="32" presStyleCnt="34"/>
      <dgm:spPr/>
    </dgm:pt>
    <dgm:pt modelId="{FEB38FB6-C893-4AA4-BFC9-411413006D6B}" type="pres">
      <dgm:prSet presAssocID="{ED569129-9EBB-4B63-90BB-DCFC8E1C964F}" presName="Child3Accent7" presStyleLbl="alignNode1" presStyleIdx="33" presStyleCnt="34"/>
      <dgm:spPr/>
    </dgm:pt>
    <dgm:pt modelId="{F5D5153F-49FC-40A1-B560-C21287836479}" type="pres">
      <dgm:prSet presAssocID="{ED569129-9EBB-4B63-90BB-DCFC8E1C964F}" presName="Child3" presStyleLbl="revTx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t-EE"/>
        </a:p>
      </dgm:t>
    </dgm:pt>
  </dgm:ptLst>
  <dgm:cxnLst>
    <dgm:cxn modelId="{87198251-0D58-4FF1-8B18-EA2634C28F84}" type="presOf" srcId="{AFF1D4EF-904B-4FC6-9918-BE286BDC3859}" destId="{40CD26E3-9846-4E13-B802-CBD3F3161AAD}" srcOrd="0" destOrd="0" presId="urn:microsoft.com/office/officeart/2011/layout/ConvergingText"/>
    <dgm:cxn modelId="{C02A9ADE-5A28-4E42-94DA-0BA8F070E422}" type="presOf" srcId="{D4372ABC-4604-4B5F-9080-8EB7D07BD95D}" destId="{A87049EE-2621-4960-9391-21AF5EB58877}" srcOrd="0" destOrd="0" presId="urn:microsoft.com/office/officeart/2011/layout/ConvergingText"/>
    <dgm:cxn modelId="{38DF36EB-C83C-4909-88B8-D3471FA41630}" type="presOf" srcId="{B169AE5C-95F5-4827-A3C3-3D59EB490CFC}" destId="{2C8E8269-F9F9-4D52-9390-4FFAEC0C4D50}" srcOrd="0" destOrd="0" presId="urn:microsoft.com/office/officeart/2011/layout/ConvergingText"/>
    <dgm:cxn modelId="{BD2F4362-37F4-404F-9F8D-C32DE6676A62}" srcId="{59D9B7B5-95BF-40B7-96BB-017DD6DF1428}" destId="{B169AE5C-95F5-4827-A3C3-3D59EB490CFC}" srcOrd="1" destOrd="0" parTransId="{1F15EC38-53F2-421E-A677-8F5821A9C6F0}" sibTransId="{542EC1D9-A688-45FB-A5DE-E3555B98633E}"/>
    <dgm:cxn modelId="{36EEDC6E-E8E2-49B7-9909-90B5DE5FD24F}" srcId="{59D9B7B5-95BF-40B7-96BB-017DD6DF1428}" destId="{ED569129-9EBB-4B63-90BB-DCFC8E1C964F}" srcOrd="2" destOrd="0" parTransId="{67CB4264-51A9-4034-A43B-3315D1BDB5B9}" sibTransId="{64913890-39C7-42AE-8507-7781AFA53B20}"/>
    <dgm:cxn modelId="{08956FB7-6EE7-405E-B593-73DFDAC1BD26}" type="presOf" srcId="{ED569129-9EBB-4B63-90BB-DCFC8E1C964F}" destId="{F5D5153F-49FC-40A1-B560-C21287836479}" srcOrd="0" destOrd="0" presId="urn:microsoft.com/office/officeart/2011/layout/ConvergingText"/>
    <dgm:cxn modelId="{A623341A-A2A1-4116-B320-37D33823643A}" srcId="{AFF1D4EF-904B-4FC6-9918-BE286BDC3859}" destId="{59D9B7B5-95BF-40B7-96BB-017DD6DF1428}" srcOrd="0" destOrd="0" parTransId="{13313698-0320-423F-A05A-2C8BF4D204E8}" sibTransId="{1292EDBE-8E0F-494B-9F07-87A8CEE2CA92}"/>
    <dgm:cxn modelId="{51C533A9-ED59-4560-A391-6EA246DE9684}" srcId="{59D9B7B5-95BF-40B7-96BB-017DD6DF1428}" destId="{D4372ABC-4604-4B5F-9080-8EB7D07BD95D}" srcOrd="0" destOrd="0" parTransId="{347AFC9B-AD54-43AA-9602-2E58CF3A2F9A}" sibTransId="{CF6883F5-B92C-4399-AD71-E3A03BA0210A}"/>
    <dgm:cxn modelId="{FFC8E8C6-055C-4835-82E3-AF7B98643FDA}" type="presOf" srcId="{59D9B7B5-95BF-40B7-96BB-017DD6DF1428}" destId="{17A80F16-345E-4E92-A422-706157C55C8E}" srcOrd="0" destOrd="0" presId="urn:microsoft.com/office/officeart/2011/layout/ConvergingText"/>
    <dgm:cxn modelId="{32F1F848-4B58-45EF-9ACD-6111026D7D80}" type="presParOf" srcId="{40CD26E3-9846-4E13-B802-CBD3F3161AAD}" destId="{EC7096B4-38F9-45F6-8F86-525901A2BCEA}" srcOrd="0" destOrd="0" presId="urn:microsoft.com/office/officeart/2011/layout/ConvergingText"/>
    <dgm:cxn modelId="{AEA5668C-0248-40A1-BF91-9B2AAA585E04}" type="presParOf" srcId="{EC7096B4-38F9-45F6-8F86-525901A2BCEA}" destId="{5318DB09-87DF-47C1-BBB3-8C1D0A12929A}" srcOrd="0" destOrd="0" presId="urn:microsoft.com/office/officeart/2011/layout/ConvergingText"/>
    <dgm:cxn modelId="{0EA5A747-D0D1-40A9-B164-CC57225FD81C}" type="presParOf" srcId="{EC7096B4-38F9-45F6-8F86-525901A2BCEA}" destId="{90BB0E1B-1B66-480E-9D7B-8B9B58159035}" srcOrd="1" destOrd="0" presId="urn:microsoft.com/office/officeart/2011/layout/ConvergingText"/>
    <dgm:cxn modelId="{90D7FF56-3B3E-470C-AB42-922B36240C1B}" type="presParOf" srcId="{EC7096B4-38F9-45F6-8F86-525901A2BCEA}" destId="{E0D4F0F0-10FF-4579-875A-795414750DEE}" srcOrd="2" destOrd="0" presId="urn:microsoft.com/office/officeart/2011/layout/ConvergingText"/>
    <dgm:cxn modelId="{664D804B-4A7D-48DC-ABBA-AA66799A04C5}" type="presParOf" srcId="{EC7096B4-38F9-45F6-8F86-525901A2BCEA}" destId="{D500D948-690D-4BEB-ABD7-F8D271137B90}" srcOrd="3" destOrd="0" presId="urn:microsoft.com/office/officeart/2011/layout/ConvergingText"/>
    <dgm:cxn modelId="{B42D66C6-C4C7-462E-AD90-65B2F22A9399}" type="presParOf" srcId="{EC7096B4-38F9-45F6-8F86-525901A2BCEA}" destId="{3E93F893-A691-4191-8C57-1E5B660B2052}" srcOrd="4" destOrd="0" presId="urn:microsoft.com/office/officeart/2011/layout/ConvergingText"/>
    <dgm:cxn modelId="{71A40C81-E09F-4252-A837-A34B064A4D9B}" type="presParOf" srcId="{EC7096B4-38F9-45F6-8F86-525901A2BCEA}" destId="{8D502F3C-7295-48FA-AE20-A57C5D1BE5C1}" srcOrd="5" destOrd="0" presId="urn:microsoft.com/office/officeart/2011/layout/ConvergingText"/>
    <dgm:cxn modelId="{73A20868-9C53-443C-BE44-A00FF9E4716A}" type="presParOf" srcId="{EC7096B4-38F9-45F6-8F86-525901A2BCEA}" destId="{21097DF5-6338-4FC2-A1C4-B6F580E2C551}" srcOrd="6" destOrd="0" presId="urn:microsoft.com/office/officeart/2011/layout/ConvergingText"/>
    <dgm:cxn modelId="{1F92ABA3-5F0B-43D1-B9E1-B3761F598051}" type="presParOf" srcId="{EC7096B4-38F9-45F6-8F86-525901A2BCEA}" destId="{A4D6D4C3-E48D-40D2-90FB-B49FA8FAA65F}" srcOrd="7" destOrd="0" presId="urn:microsoft.com/office/officeart/2011/layout/ConvergingText"/>
    <dgm:cxn modelId="{2B35735A-6398-4E41-83A3-58870E0555B6}" type="presParOf" srcId="{EC7096B4-38F9-45F6-8F86-525901A2BCEA}" destId="{F2C376AA-B666-4905-8FB3-53DE89437612}" srcOrd="8" destOrd="0" presId="urn:microsoft.com/office/officeart/2011/layout/ConvergingText"/>
    <dgm:cxn modelId="{2A7F1E85-D88E-4DAA-A3CF-ED78DCBC6652}" type="presParOf" srcId="{EC7096B4-38F9-45F6-8F86-525901A2BCEA}" destId="{2A97272B-2BD5-4FC6-8427-22A4579C90D5}" srcOrd="9" destOrd="0" presId="urn:microsoft.com/office/officeart/2011/layout/ConvergingText"/>
    <dgm:cxn modelId="{EBBA5104-6FC9-4F5C-A8DE-B91EE134C702}" type="presParOf" srcId="{EC7096B4-38F9-45F6-8F86-525901A2BCEA}" destId="{17A80F16-345E-4E92-A422-706157C55C8E}" srcOrd="10" destOrd="0" presId="urn:microsoft.com/office/officeart/2011/layout/ConvergingText"/>
    <dgm:cxn modelId="{487634AE-B29B-442E-AE56-1C7988832384}" type="presParOf" srcId="{EC7096B4-38F9-45F6-8F86-525901A2BCEA}" destId="{64B74DDB-FBD5-47B4-A93B-35F72252D414}" srcOrd="11" destOrd="0" presId="urn:microsoft.com/office/officeart/2011/layout/ConvergingText"/>
    <dgm:cxn modelId="{D5678986-283E-4150-AEF9-55B78CBC1584}" type="presParOf" srcId="{EC7096B4-38F9-45F6-8F86-525901A2BCEA}" destId="{A5BF15E4-CD0C-4FDB-9EB7-B185E77642BA}" srcOrd="12" destOrd="0" presId="urn:microsoft.com/office/officeart/2011/layout/ConvergingText"/>
    <dgm:cxn modelId="{23FF2A21-1AE9-44EC-B082-67DCF50C0AA2}" type="presParOf" srcId="{EC7096B4-38F9-45F6-8F86-525901A2BCEA}" destId="{31E06D5C-D260-48B0-864B-584839F37ABE}" srcOrd="13" destOrd="0" presId="urn:microsoft.com/office/officeart/2011/layout/ConvergingText"/>
    <dgm:cxn modelId="{C3C36B5E-0F67-4939-9890-BE838167B52F}" type="presParOf" srcId="{EC7096B4-38F9-45F6-8F86-525901A2BCEA}" destId="{DE001C9F-CB9B-4A1A-91CE-6651ED83B77B}" srcOrd="14" destOrd="0" presId="urn:microsoft.com/office/officeart/2011/layout/ConvergingText"/>
    <dgm:cxn modelId="{CBE2A575-B224-4D21-BABD-91DB9202893F}" type="presParOf" srcId="{EC7096B4-38F9-45F6-8F86-525901A2BCEA}" destId="{80D0B7BA-D804-414C-83D5-F3AA41B7A481}" srcOrd="15" destOrd="0" presId="urn:microsoft.com/office/officeart/2011/layout/ConvergingText"/>
    <dgm:cxn modelId="{B1051A8A-A9EF-44D1-BF62-832B07B2958A}" type="presParOf" srcId="{EC7096B4-38F9-45F6-8F86-525901A2BCEA}" destId="{68287528-D834-4363-888B-7A4AD27BF731}" srcOrd="16" destOrd="0" presId="urn:microsoft.com/office/officeart/2011/layout/ConvergingText"/>
    <dgm:cxn modelId="{24CCF488-5604-4314-A0FD-7D1AD9476A2B}" type="presParOf" srcId="{EC7096B4-38F9-45F6-8F86-525901A2BCEA}" destId="{A2EE2200-9E50-49E8-AEF1-1C512D994927}" srcOrd="17" destOrd="0" presId="urn:microsoft.com/office/officeart/2011/layout/ConvergingText"/>
    <dgm:cxn modelId="{F25672D3-F753-4070-B356-22B1B41F470C}" type="presParOf" srcId="{EC7096B4-38F9-45F6-8F86-525901A2BCEA}" destId="{404743D0-182A-47CA-8466-6B7E44D4FE7E}" srcOrd="18" destOrd="0" presId="urn:microsoft.com/office/officeart/2011/layout/ConvergingText"/>
    <dgm:cxn modelId="{D1867624-8DEB-4A8E-8574-EC0FB33C2D9D}" type="presParOf" srcId="{EC7096B4-38F9-45F6-8F86-525901A2BCEA}" destId="{D7903E08-ED94-44D8-BCD9-D2B0CA628A92}" srcOrd="19" destOrd="0" presId="urn:microsoft.com/office/officeart/2011/layout/ConvergingText"/>
    <dgm:cxn modelId="{59B9E0F3-D804-4B17-879A-11C0056929A5}" type="presParOf" srcId="{EC7096B4-38F9-45F6-8F86-525901A2BCEA}" destId="{A87049EE-2621-4960-9391-21AF5EB58877}" srcOrd="20" destOrd="0" presId="urn:microsoft.com/office/officeart/2011/layout/ConvergingText"/>
    <dgm:cxn modelId="{A7063C79-4CCD-4AB2-B9B1-26FDECDBDA9A}" type="presParOf" srcId="{EC7096B4-38F9-45F6-8F86-525901A2BCEA}" destId="{2A4A8101-3F81-40DD-BBA6-A70F524809A0}" srcOrd="21" destOrd="0" presId="urn:microsoft.com/office/officeart/2011/layout/ConvergingText"/>
    <dgm:cxn modelId="{0EA66A7D-025A-4763-B103-97B5EE8472F8}" type="presParOf" srcId="{EC7096B4-38F9-45F6-8F86-525901A2BCEA}" destId="{DE033F93-A17B-4AEB-AAD6-5932557AA649}" srcOrd="22" destOrd="0" presId="urn:microsoft.com/office/officeart/2011/layout/ConvergingText"/>
    <dgm:cxn modelId="{A3E80630-9749-42D5-AF43-1A253EAF7609}" type="presParOf" srcId="{EC7096B4-38F9-45F6-8F86-525901A2BCEA}" destId="{8BC2A823-A0F1-4171-860D-FB2E21C07C4E}" srcOrd="23" destOrd="0" presId="urn:microsoft.com/office/officeart/2011/layout/ConvergingText"/>
    <dgm:cxn modelId="{090E1916-8E84-44F2-B785-A974E3E3F31A}" type="presParOf" srcId="{EC7096B4-38F9-45F6-8F86-525901A2BCEA}" destId="{B24045D7-DAD4-4F27-AA0A-79BB9C0B7633}" srcOrd="24" destOrd="0" presId="urn:microsoft.com/office/officeart/2011/layout/ConvergingText"/>
    <dgm:cxn modelId="{D246E4FB-869D-469F-9044-701390FF059F}" type="presParOf" srcId="{EC7096B4-38F9-45F6-8F86-525901A2BCEA}" destId="{69DD3406-2C36-4190-AFC1-568E609789E1}" srcOrd="25" destOrd="0" presId="urn:microsoft.com/office/officeart/2011/layout/ConvergingText"/>
    <dgm:cxn modelId="{E069A4F3-26B3-4A62-B3C6-C335ABA0FDA9}" type="presParOf" srcId="{EC7096B4-38F9-45F6-8F86-525901A2BCEA}" destId="{DAE7E571-4A4B-4B3F-A5F8-11F7D031232F}" srcOrd="26" destOrd="0" presId="urn:microsoft.com/office/officeart/2011/layout/ConvergingText"/>
    <dgm:cxn modelId="{BFECB54A-77F3-4BD1-98A9-D0ED9A3E04CD}" type="presParOf" srcId="{EC7096B4-38F9-45F6-8F86-525901A2BCEA}" destId="{39A125DE-9D7E-46BF-923C-BFF7B2B8EB81}" srcOrd="27" destOrd="0" presId="urn:microsoft.com/office/officeart/2011/layout/ConvergingText"/>
    <dgm:cxn modelId="{87783D33-5EE3-45A0-B30C-CE7153AECCB9}" type="presParOf" srcId="{EC7096B4-38F9-45F6-8F86-525901A2BCEA}" destId="{2C8E8269-F9F9-4D52-9390-4FFAEC0C4D50}" srcOrd="28" destOrd="0" presId="urn:microsoft.com/office/officeart/2011/layout/ConvergingText"/>
    <dgm:cxn modelId="{1AEEF85D-837F-4802-A980-2F820C290A79}" type="presParOf" srcId="{EC7096B4-38F9-45F6-8F86-525901A2BCEA}" destId="{A9F0AF1F-CCD6-4316-9754-569E4AC2F835}" srcOrd="29" destOrd="0" presId="urn:microsoft.com/office/officeart/2011/layout/ConvergingText"/>
    <dgm:cxn modelId="{03A935C7-1101-47E4-AC41-70026C3ED214}" type="presParOf" srcId="{EC7096B4-38F9-45F6-8F86-525901A2BCEA}" destId="{5FA8211C-5464-4F63-911B-ABFB036E8354}" srcOrd="30" destOrd="0" presId="urn:microsoft.com/office/officeart/2011/layout/ConvergingText"/>
    <dgm:cxn modelId="{ABF73BEA-5D1D-4750-BCF0-186F31B3077D}" type="presParOf" srcId="{EC7096B4-38F9-45F6-8F86-525901A2BCEA}" destId="{A8EAD984-D317-41B8-8044-F036EE86639D}" srcOrd="31" destOrd="0" presId="urn:microsoft.com/office/officeart/2011/layout/ConvergingText"/>
    <dgm:cxn modelId="{F7E03E10-EE1F-414C-825E-905CBF44A23D}" type="presParOf" srcId="{EC7096B4-38F9-45F6-8F86-525901A2BCEA}" destId="{7F15D1F1-358E-4679-9EE8-4CCD83C6A135}" srcOrd="32" destOrd="0" presId="urn:microsoft.com/office/officeart/2011/layout/ConvergingText"/>
    <dgm:cxn modelId="{7926C42C-9C91-4244-871D-9E51210D2479}" type="presParOf" srcId="{EC7096B4-38F9-45F6-8F86-525901A2BCEA}" destId="{21A9B613-A4D7-4A0A-A5C3-B48C2CECBBC4}" srcOrd="33" destOrd="0" presId="urn:microsoft.com/office/officeart/2011/layout/ConvergingText"/>
    <dgm:cxn modelId="{78BE48F8-1FA9-45E9-96AA-3F9AB6AC57C9}" type="presParOf" srcId="{EC7096B4-38F9-45F6-8F86-525901A2BCEA}" destId="{96A7A59A-1CBD-400B-A610-85FCD662D72F}" srcOrd="34" destOrd="0" presId="urn:microsoft.com/office/officeart/2011/layout/ConvergingText"/>
    <dgm:cxn modelId="{1CC3F27A-9FCF-45E2-9FF0-ECC37694F531}" type="presParOf" srcId="{EC7096B4-38F9-45F6-8F86-525901A2BCEA}" destId="{FEB38FB6-C893-4AA4-BFC9-411413006D6B}" srcOrd="35" destOrd="0" presId="urn:microsoft.com/office/officeart/2011/layout/ConvergingText"/>
    <dgm:cxn modelId="{842BDB0B-3C48-4B96-B132-4140CEB3A4B8}" type="presParOf" srcId="{EC7096B4-38F9-45F6-8F86-525901A2BCEA}" destId="{F5D5153F-49FC-40A1-B560-C21287836479}" srcOrd="36" destOrd="0" presId="urn:microsoft.com/office/officeart/2011/layout/ConvergingTex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18EEB7-C7C0-40B9-BFDF-57B979ACE753}" type="doc">
      <dgm:prSet loTypeId="urn:microsoft.com/office/officeart/2005/8/layout/hierarchy2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t-EE"/>
        </a:p>
      </dgm:t>
    </dgm:pt>
    <dgm:pt modelId="{AA0E13D3-3730-43DD-A5D1-E3CC9D10B4B3}">
      <dgm:prSet phldrT="[Text]" custT="1"/>
      <dgm:spPr/>
      <dgm:t>
        <a:bodyPr/>
        <a:lstStyle/>
        <a:p>
          <a:r>
            <a:rPr lang="et-EE" sz="1600" dirty="0" smtClean="0"/>
            <a:t>Statistikatööd</a:t>
          </a:r>
          <a:endParaRPr lang="et-EE" sz="1600" dirty="0"/>
        </a:p>
      </dgm:t>
    </dgm:pt>
    <dgm:pt modelId="{BD767DD0-AA79-4BB5-93CF-55546BCBEA7B}" type="parTrans" cxnId="{EE2AE40A-5787-4DD2-B84C-3847408960A3}">
      <dgm:prSet/>
      <dgm:spPr/>
      <dgm:t>
        <a:bodyPr/>
        <a:lstStyle/>
        <a:p>
          <a:endParaRPr lang="et-EE" sz="1600"/>
        </a:p>
      </dgm:t>
    </dgm:pt>
    <dgm:pt modelId="{DCCD63EE-5FA6-4F81-9288-4633344D82CA}" type="sibTrans" cxnId="{EE2AE40A-5787-4DD2-B84C-3847408960A3}">
      <dgm:prSet/>
      <dgm:spPr/>
      <dgm:t>
        <a:bodyPr/>
        <a:lstStyle/>
        <a:p>
          <a:endParaRPr lang="et-EE" sz="1600"/>
        </a:p>
      </dgm:t>
    </dgm:pt>
    <dgm:pt modelId="{D8F2416D-E497-4A4E-B149-5963C73D6BF8}">
      <dgm:prSet phldrT="[Text]" custT="1"/>
      <dgm:spPr/>
      <dgm:t>
        <a:bodyPr/>
        <a:lstStyle/>
        <a:p>
          <a:r>
            <a:rPr lang="et-EE" sz="1600" dirty="0" smtClean="0"/>
            <a:t>Programmilised</a:t>
          </a:r>
          <a:endParaRPr lang="et-EE" sz="1600" dirty="0"/>
        </a:p>
      </dgm:t>
    </dgm:pt>
    <dgm:pt modelId="{40BCB3AC-84DA-41D7-ABBF-AF67A53BC595}" type="parTrans" cxnId="{01B8A872-3900-466B-8016-3990B6E146C0}">
      <dgm:prSet custT="1"/>
      <dgm:spPr/>
      <dgm:t>
        <a:bodyPr/>
        <a:lstStyle/>
        <a:p>
          <a:endParaRPr lang="et-EE" sz="1600"/>
        </a:p>
      </dgm:t>
    </dgm:pt>
    <dgm:pt modelId="{F3569A45-1188-4B0D-A475-EC6838E4C972}" type="sibTrans" cxnId="{01B8A872-3900-466B-8016-3990B6E146C0}">
      <dgm:prSet/>
      <dgm:spPr/>
      <dgm:t>
        <a:bodyPr/>
        <a:lstStyle/>
        <a:p>
          <a:endParaRPr lang="et-EE" sz="1600"/>
        </a:p>
      </dgm:t>
    </dgm:pt>
    <dgm:pt modelId="{1F308BD9-999B-4006-80C4-A304852A5151}">
      <dgm:prSet phldrT="[Text]" custT="1"/>
      <dgm:spPr/>
      <dgm:t>
        <a:bodyPr/>
        <a:lstStyle/>
        <a:p>
          <a:r>
            <a:rPr lang="et-EE" sz="1600" dirty="0" err="1" smtClean="0"/>
            <a:t>Programmi-välised</a:t>
          </a:r>
          <a:endParaRPr lang="et-EE" sz="1600" dirty="0"/>
        </a:p>
      </dgm:t>
    </dgm:pt>
    <dgm:pt modelId="{CE3DAF54-DE9D-4D4C-B329-AC541F5BC34A}" type="parTrans" cxnId="{59297C04-150C-483E-A10D-872660BCBC2B}">
      <dgm:prSet custT="1"/>
      <dgm:spPr/>
      <dgm:t>
        <a:bodyPr/>
        <a:lstStyle/>
        <a:p>
          <a:endParaRPr lang="et-EE" sz="1600"/>
        </a:p>
      </dgm:t>
    </dgm:pt>
    <dgm:pt modelId="{4DB44F70-A4D7-493F-AB8B-212193F7535E}" type="sibTrans" cxnId="{59297C04-150C-483E-A10D-872660BCBC2B}">
      <dgm:prSet/>
      <dgm:spPr/>
      <dgm:t>
        <a:bodyPr/>
        <a:lstStyle/>
        <a:p>
          <a:endParaRPr lang="et-EE" sz="1600"/>
        </a:p>
      </dgm:t>
    </dgm:pt>
    <dgm:pt modelId="{6CD74199-CFE5-43B9-ADDB-927D0107507B}">
      <dgm:prSet phldrT="[Text]" custT="1"/>
      <dgm:spPr/>
      <dgm:t>
        <a:bodyPr/>
        <a:lstStyle/>
        <a:p>
          <a:r>
            <a:rPr lang="et-EE" sz="1600" dirty="0" smtClean="0"/>
            <a:t>Statistilised registrid</a:t>
          </a:r>
          <a:endParaRPr lang="et-EE" sz="1600" dirty="0"/>
        </a:p>
      </dgm:t>
    </dgm:pt>
    <dgm:pt modelId="{C3D565E4-5EF2-4442-9B07-DBC180647941}" type="parTrans" cxnId="{0F594BC1-A794-43B4-BAB0-C6EFCBA70712}">
      <dgm:prSet custT="1"/>
      <dgm:spPr/>
      <dgm:t>
        <a:bodyPr/>
        <a:lstStyle/>
        <a:p>
          <a:endParaRPr lang="et-EE" sz="1600"/>
        </a:p>
      </dgm:t>
    </dgm:pt>
    <dgm:pt modelId="{EE9AAB15-8D6C-4217-9289-09ADC32E9997}" type="sibTrans" cxnId="{0F594BC1-A794-43B4-BAB0-C6EFCBA70712}">
      <dgm:prSet/>
      <dgm:spPr/>
      <dgm:t>
        <a:bodyPr/>
        <a:lstStyle/>
        <a:p>
          <a:endParaRPr lang="et-EE" sz="1600"/>
        </a:p>
      </dgm:t>
    </dgm:pt>
    <dgm:pt modelId="{00CD7ED9-1FC0-431D-B4AD-17E99A8AA584}">
      <dgm:prSet phldrT="[Text]" custT="1"/>
      <dgm:spPr/>
      <dgm:t>
        <a:bodyPr/>
        <a:lstStyle/>
        <a:p>
          <a:r>
            <a:rPr lang="et-EE" sz="1600" dirty="0" smtClean="0"/>
            <a:t>Andme-haldus</a:t>
          </a:r>
          <a:endParaRPr lang="et-EE" sz="1600" dirty="0"/>
        </a:p>
      </dgm:t>
    </dgm:pt>
    <dgm:pt modelId="{36519CC7-3BDC-46C4-9357-A70D1CF1DA57}" type="parTrans" cxnId="{64E8DE35-9F37-451C-9258-167879FA8ABA}">
      <dgm:prSet custT="1"/>
      <dgm:spPr/>
      <dgm:t>
        <a:bodyPr/>
        <a:lstStyle/>
        <a:p>
          <a:endParaRPr lang="et-EE" sz="1600"/>
        </a:p>
      </dgm:t>
    </dgm:pt>
    <dgm:pt modelId="{366EA864-888D-4FE1-A1C6-3C76AA9F6617}" type="sibTrans" cxnId="{64E8DE35-9F37-451C-9258-167879FA8ABA}">
      <dgm:prSet/>
      <dgm:spPr/>
      <dgm:t>
        <a:bodyPr/>
        <a:lstStyle/>
        <a:p>
          <a:endParaRPr lang="et-EE" sz="1600"/>
        </a:p>
      </dgm:t>
    </dgm:pt>
    <dgm:pt modelId="{A21255A8-38AC-431C-9E29-0EB124B1D0F1}">
      <dgm:prSet phldrT="[Text]" custT="1"/>
      <dgm:spPr/>
      <dgm:t>
        <a:bodyPr/>
        <a:lstStyle/>
        <a:p>
          <a:r>
            <a:rPr lang="et-EE" sz="1600" dirty="0" smtClean="0"/>
            <a:t>Eksperimentaal-statistika</a:t>
          </a:r>
          <a:endParaRPr lang="et-EE" sz="1600" dirty="0"/>
        </a:p>
      </dgm:t>
    </dgm:pt>
    <dgm:pt modelId="{285262A7-1481-4FAE-8CE9-1CFE23499F28}" type="parTrans" cxnId="{B2E5C2E9-6A3A-4611-9EB2-27DF558B0FC7}">
      <dgm:prSet custT="1"/>
      <dgm:spPr/>
      <dgm:t>
        <a:bodyPr/>
        <a:lstStyle/>
        <a:p>
          <a:endParaRPr lang="et-EE" sz="1600"/>
        </a:p>
      </dgm:t>
    </dgm:pt>
    <dgm:pt modelId="{3840AFF8-5453-4795-83CA-ED7845B98079}" type="sibTrans" cxnId="{B2E5C2E9-6A3A-4611-9EB2-27DF558B0FC7}">
      <dgm:prSet/>
      <dgm:spPr/>
      <dgm:t>
        <a:bodyPr/>
        <a:lstStyle/>
        <a:p>
          <a:endParaRPr lang="et-EE" sz="1600"/>
        </a:p>
      </dgm:t>
    </dgm:pt>
    <dgm:pt modelId="{5B9C668C-48EB-44C0-88AA-7B0110E46469}">
      <dgm:prSet phldrT="[Text]" custT="1"/>
      <dgm:spPr/>
      <dgm:t>
        <a:bodyPr/>
        <a:lstStyle/>
        <a:p>
          <a:r>
            <a:rPr lang="et-EE" sz="1600" dirty="0" smtClean="0"/>
            <a:t>Põhistatistika</a:t>
          </a:r>
          <a:endParaRPr lang="et-EE" sz="1600" dirty="0"/>
        </a:p>
      </dgm:t>
    </dgm:pt>
    <dgm:pt modelId="{0DDD52A3-42CC-4676-B588-707606F8CB57}" type="parTrans" cxnId="{0AC10F60-B0CC-4EFF-A939-0F8B4B247BA3}">
      <dgm:prSet custT="1"/>
      <dgm:spPr/>
      <dgm:t>
        <a:bodyPr/>
        <a:lstStyle/>
        <a:p>
          <a:endParaRPr lang="et-EE" sz="1600"/>
        </a:p>
      </dgm:t>
    </dgm:pt>
    <dgm:pt modelId="{75B636B7-2994-40F7-8E3A-A6C12A7BC82C}" type="sibTrans" cxnId="{0AC10F60-B0CC-4EFF-A939-0F8B4B247BA3}">
      <dgm:prSet/>
      <dgm:spPr/>
      <dgm:t>
        <a:bodyPr/>
        <a:lstStyle/>
        <a:p>
          <a:endParaRPr lang="et-EE" sz="1600"/>
        </a:p>
      </dgm:t>
    </dgm:pt>
    <dgm:pt modelId="{7153BBA3-9E58-432C-A9B0-FE7EA3EF2948}">
      <dgm:prSet phldrT="[Text]" custT="1"/>
      <dgm:spPr/>
      <dgm:t>
        <a:bodyPr/>
        <a:lstStyle/>
        <a:p>
          <a:r>
            <a:rPr lang="et-EE" sz="1600" smtClean="0"/>
            <a:t>Keskkond</a:t>
          </a:r>
          <a:endParaRPr lang="et-EE" sz="1600" dirty="0"/>
        </a:p>
      </dgm:t>
    </dgm:pt>
    <dgm:pt modelId="{564E788F-7EB1-4BC6-986B-71738A7452E1}" type="parTrans" cxnId="{F98AE5E0-CF78-4B93-B775-BAC2C2B3C409}">
      <dgm:prSet custT="1"/>
      <dgm:spPr/>
      <dgm:t>
        <a:bodyPr/>
        <a:lstStyle/>
        <a:p>
          <a:endParaRPr lang="et-EE" sz="1600"/>
        </a:p>
      </dgm:t>
    </dgm:pt>
    <dgm:pt modelId="{6AD8BFB4-A071-4965-A46E-D8A88673527D}" type="sibTrans" cxnId="{F98AE5E0-CF78-4B93-B775-BAC2C2B3C409}">
      <dgm:prSet/>
      <dgm:spPr/>
      <dgm:t>
        <a:bodyPr/>
        <a:lstStyle/>
        <a:p>
          <a:endParaRPr lang="et-EE" sz="1600"/>
        </a:p>
      </dgm:t>
    </dgm:pt>
    <dgm:pt modelId="{49F284EF-A51A-48C6-8622-C42DCCC4DD37}">
      <dgm:prSet phldrT="[Text]" custT="1"/>
      <dgm:spPr/>
      <dgm:t>
        <a:bodyPr/>
        <a:lstStyle/>
        <a:p>
          <a:r>
            <a:rPr lang="et-EE" sz="1600" dirty="0" smtClean="0"/>
            <a:t>Majandus</a:t>
          </a:r>
          <a:endParaRPr lang="et-EE" sz="1600" dirty="0"/>
        </a:p>
      </dgm:t>
    </dgm:pt>
    <dgm:pt modelId="{80C2BE35-BD0D-4504-807E-6FF29D8A7591}" type="parTrans" cxnId="{433E9B31-26F1-4DB9-92ED-C640F21A52A7}">
      <dgm:prSet custT="1"/>
      <dgm:spPr/>
      <dgm:t>
        <a:bodyPr/>
        <a:lstStyle/>
        <a:p>
          <a:endParaRPr lang="et-EE" sz="1600"/>
        </a:p>
      </dgm:t>
    </dgm:pt>
    <dgm:pt modelId="{0E40CC72-E405-46AD-9F46-AF2AE7F6A1BE}" type="sibTrans" cxnId="{433E9B31-26F1-4DB9-92ED-C640F21A52A7}">
      <dgm:prSet/>
      <dgm:spPr/>
      <dgm:t>
        <a:bodyPr/>
        <a:lstStyle/>
        <a:p>
          <a:endParaRPr lang="et-EE" sz="1600"/>
        </a:p>
      </dgm:t>
    </dgm:pt>
    <dgm:pt modelId="{B0B9B658-4445-4CC4-B1BF-DB817C7781C0}">
      <dgm:prSet phldrT="[Text]" custT="1"/>
      <dgm:spPr/>
      <dgm:t>
        <a:bodyPr/>
        <a:lstStyle/>
        <a:p>
          <a:r>
            <a:rPr lang="et-EE" sz="1600" dirty="0" smtClean="0"/>
            <a:t>Rahvastik</a:t>
          </a:r>
          <a:endParaRPr lang="et-EE" sz="1600" dirty="0"/>
        </a:p>
      </dgm:t>
    </dgm:pt>
    <dgm:pt modelId="{FE0A0806-6F73-4953-8EA4-FA8CA67C9C90}" type="parTrans" cxnId="{8F134678-76AB-4E31-97EA-CBA99DDE941B}">
      <dgm:prSet custT="1"/>
      <dgm:spPr/>
      <dgm:t>
        <a:bodyPr/>
        <a:lstStyle/>
        <a:p>
          <a:endParaRPr lang="et-EE" sz="1600"/>
        </a:p>
      </dgm:t>
    </dgm:pt>
    <dgm:pt modelId="{96FDAA81-F37C-439A-8B65-8283FDE0FDC4}" type="sibTrans" cxnId="{8F134678-76AB-4E31-97EA-CBA99DDE941B}">
      <dgm:prSet/>
      <dgm:spPr/>
      <dgm:t>
        <a:bodyPr/>
        <a:lstStyle/>
        <a:p>
          <a:endParaRPr lang="et-EE" sz="1600"/>
        </a:p>
      </dgm:t>
    </dgm:pt>
    <dgm:pt modelId="{9432233C-639A-43B4-89F6-3FD4CC44E51F}">
      <dgm:prSet phldrT="[Text]" custT="1"/>
      <dgm:spPr/>
      <dgm:t>
        <a:bodyPr/>
        <a:lstStyle/>
        <a:p>
          <a:r>
            <a:rPr lang="et-EE" sz="1600" dirty="0" smtClean="0"/>
            <a:t>Sotsiaalelu</a:t>
          </a:r>
          <a:endParaRPr lang="et-EE" sz="1600" dirty="0"/>
        </a:p>
      </dgm:t>
    </dgm:pt>
    <dgm:pt modelId="{680EFCA2-0DA9-4091-9385-EDDE395881EB}" type="parTrans" cxnId="{272A66A6-46BF-4628-957A-64E7ED02A5DA}">
      <dgm:prSet custT="1"/>
      <dgm:spPr/>
      <dgm:t>
        <a:bodyPr/>
        <a:lstStyle/>
        <a:p>
          <a:endParaRPr lang="et-EE" sz="1600"/>
        </a:p>
      </dgm:t>
    </dgm:pt>
    <dgm:pt modelId="{535B8467-1D76-4A3B-969E-EF2F26433F1B}" type="sibTrans" cxnId="{272A66A6-46BF-4628-957A-64E7ED02A5DA}">
      <dgm:prSet/>
      <dgm:spPr/>
      <dgm:t>
        <a:bodyPr/>
        <a:lstStyle/>
        <a:p>
          <a:endParaRPr lang="et-EE" sz="1600"/>
        </a:p>
      </dgm:t>
    </dgm:pt>
    <dgm:pt modelId="{9A582F1F-0A57-45F0-A43E-2068EFE16B1E}" type="pres">
      <dgm:prSet presAssocID="{4118EEB7-C7C0-40B9-BFDF-57B979ACE75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t-EE"/>
        </a:p>
      </dgm:t>
    </dgm:pt>
    <dgm:pt modelId="{FFC86E6D-B4EF-47B3-84E8-15A944BC0137}" type="pres">
      <dgm:prSet presAssocID="{AA0E13D3-3730-43DD-A5D1-E3CC9D10B4B3}" presName="root1" presStyleCnt="0"/>
      <dgm:spPr/>
      <dgm:t>
        <a:bodyPr/>
        <a:lstStyle/>
        <a:p>
          <a:endParaRPr lang="et-EE"/>
        </a:p>
      </dgm:t>
    </dgm:pt>
    <dgm:pt modelId="{60746A35-797F-4192-B5CB-3602FA5C68FB}" type="pres">
      <dgm:prSet presAssocID="{AA0E13D3-3730-43DD-A5D1-E3CC9D10B4B3}" presName="LevelOneTextNode" presStyleLbl="node0" presStyleIdx="0" presStyleCnt="1" custScaleX="114751" custScaleY="109176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10E9A531-D304-4F69-B341-01259DA8A5AC}" type="pres">
      <dgm:prSet presAssocID="{AA0E13D3-3730-43DD-A5D1-E3CC9D10B4B3}" presName="level2hierChild" presStyleCnt="0"/>
      <dgm:spPr/>
      <dgm:t>
        <a:bodyPr/>
        <a:lstStyle/>
        <a:p>
          <a:endParaRPr lang="et-EE"/>
        </a:p>
      </dgm:t>
    </dgm:pt>
    <dgm:pt modelId="{2AAAF42D-780C-49B8-906F-073B08F8AF48}" type="pres">
      <dgm:prSet presAssocID="{40BCB3AC-84DA-41D7-ABBF-AF67A53BC595}" presName="conn2-1" presStyleLbl="parChTrans1D2" presStyleIdx="0" presStyleCnt="2"/>
      <dgm:spPr/>
      <dgm:t>
        <a:bodyPr/>
        <a:lstStyle/>
        <a:p>
          <a:endParaRPr lang="et-EE"/>
        </a:p>
      </dgm:t>
    </dgm:pt>
    <dgm:pt modelId="{C0F5B65A-1ABB-400A-B0DE-D40C47391F92}" type="pres">
      <dgm:prSet presAssocID="{40BCB3AC-84DA-41D7-ABBF-AF67A53BC595}" presName="connTx" presStyleLbl="parChTrans1D2" presStyleIdx="0" presStyleCnt="2"/>
      <dgm:spPr/>
      <dgm:t>
        <a:bodyPr/>
        <a:lstStyle/>
        <a:p>
          <a:endParaRPr lang="et-EE"/>
        </a:p>
      </dgm:t>
    </dgm:pt>
    <dgm:pt modelId="{B9D77052-2A24-4992-A6F4-7533599E077A}" type="pres">
      <dgm:prSet presAssocID="{D8F2416D-E497-4A4E-B149-5963C73D6BF8}" presName="root2" presStyleCnt="0"/>
      <dgm:spPr/>
      <dgm:t>
        <a:bodyPr/>
        <a:lstStyle/>
        <a:p>
          <a:endParaRPr lang="et-EE"/>
        </a:p>
      </dgm:t>
    </dgm:pt>
    <dgm:pt modelId="{673B28EC-A9E6-4928-85FF-4E944B9F4664}" type="pres">
      <dgm:prSet presAssocID="{D8F2416D-E497-4A4E-B149-5963C73D6BF8}" presName="LevelTwoTextNode" presStyleLbl="node2" presStyleIdx="0" presStyleCnt="2" custScaleX="131258" custScaleY="123630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C0C80262-8CE7-4B94-86BA-829DAB97B8B1}" type="pres">
      <dgm:prSet presAssocID="{D8F2416D-E497-4A4E-B149-5963C73D6BF8}" presName="level3hierChild" presStyleCnt="0"/>
      <dgm:spPr/>
      <dgm:t>
        <a:bodyPr/>
        <a:lstStyle/>
        <a:p>
          <a:endParaRPr lang="et-EE"/>
        </a:p>
      </dgm:t>
    </dgm:pt>
    <dgm:pt modelId="{DD93A33A-C746-4C0A-AE98-DBF3D21EF554}" type="pres">
      <dgm:prSet presAssocID="{0DDD52A3-42CC-4676-B588-707606F8CB57}" presName="conn2-1" presStyleLbl="parChTrans1D3" presStyleIdx="0" presStyleCnt="4"/>
      <dgm:spPr/>
      <dgm:t>
        <a:bodyPr/>
        <a:lstStyle/>
        <a:p>
          <a:endParaRPr lang="et-EE"/>
        </a:p>
      </dgm:t>
    </dgm:pt>
    <dgm:pt modelId="{D22EEE6C-C4E2-4082-A26B-51423812F3CF}" type="pres">
      <dgm:prSet presAssocID="{0DDD52A3-42CC-4676-B588-707606F8CB57}" presName="connTx" presStyleLbl="parChTrans1D3" presStyleIdx="0" presStyleCnt="4"/>
      <dgm:spPr/>
      <dgm:t>
        <a:bodyPr/>
        <a:lstStyle/>
        <a:p>
          <a:endParaRPr lang="et-EE"/>
        </a:p>
      </dgm:t>
    </dgm:pt>
    <dgm:pt modelId="{3191E4A5-1F23-483C-A1AD-CAD91F859C85}" type="pres">
      <dgm:prSet presAssocID="{5B9C668C-48EB-44C0-88AA-7B0110E46469}" presName="root2" presStyleCnt="0"/>
      <dgm:spPr/>
      <dgm:t>
        <a:bodyPr/>
        <a:lstStyle/>
        <a:p>
          <a:endParaRPr lang="et-EE"/>
        </a:p>
      </dgm:t>
    </dgm:pt>
    <dgm:pt modelId="{2D7A9B76-4832-4307-A44A-1B70555C2B9F}" type="pres">
      <dgm:prSet presAssocID="{5B9C668C-48EB-44C0-88AA-7B0110E46469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80301C26-CF85-4A20-8D3E-E26C3B41E6D7}" type="pres">
      <dgm:prSet presAssocID="{5B9C668C-48EB-44C0-88AA-7B0110E46469}" presName="level3hierChild" presStyleCnt="0"/>
      <dgm:spPr/>
      <dgm:t>
        <a:bodyPr/>
        <a:lstStyle/>
        <a:p>
          <a:endParaRPr lang="et-EE"/>
        </a:p>
      </dgm:t>
    </dgm:pt>
    <dgm:pt modelId="{F9CF70FC-C6C4-4C9E-8B00-9A3AC3A89FD0}" type="pres">
      <dgm:prSet presAssocID="{564E788F-7EB1-4BC6-986B-71738A7452E1}" presName="conn2-1" presStyleLbl="parChTrans1D4" presStyleIdx="0" presStyleCnt="4"/>
      <dgm:spPr/>
      <dgm:t>
        <a:bodyPr/>
        <a:lstStyle/>
        <a:p>
          <a:endParaRPr lang="et-EE"/>
        </a:p>
      </dgm:t>
    </dgm:pt>
    <dgm:pt modelId="{1F8F3658-E35E-4A5C-B9E7-24F920EDE5E0}" type="pres">
      <dgm:prSet presAssocID="{564E788F-7EB1-4BC6-986B-71738A7452E1}" presName="connTx" presStyleLbl="parChTrans1D4" presStyleIdx="0" presStyleCnt="4"/>
      <dgm:spPr/>
      <dgm:t>
        <a:bodyPr/>
        <a:lstStyle/>
        <a:p>
          <a:endParaRPr lang="et-EE"/>
        </a:p>
      </dgm:t>
    </dgm:pt>
    <dgm:pt modelId="{39862384-A45A-4626-9960-CE5D6343907E}" type="pres">
      <dgm:prSet presAssocID="{7153BBA3-9E58-432C-A9B0-FE7EA3EF2948}" presName="root2" presStyleCnt="0"/>
      <dgm:spPr/>
      <dgm:t>
        <a:bodyPr/>
        <a:lstStyle/>
        <a:p>
          <a:endParaRPr lang="et-EE"/>
        </a:p>
      </dgm:t>
    </dgm:pt>
    <dgm:pt modelId="{84CA3176-32E3-4CF0-920F-A0FED99A966F}" type="pres">
      <dgm:prSet presAssocID="{7153BBA3-9E58-432C-A9B0-FE7EA3EF2948}" presName="LevelTwoTextNode" presStyleLbl="node4" presStyleIdx="0" presStyleCnt="4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13A15D69-8292-4E55-B4D3-7069FFA5B35B}" type="pres">
      <dgm:prSet presAssocID="{7153BBA3-9E58-432C-A9B0-FE7EA3EF2948}" presName="level3hierChild" presStyleCnt="0"/>
      <dgm:spPr/>
      <dgm:t>
        <a:bodyPr/>
        <a:lstStyle/>
        <a:p>
          <a:endParaRPr lang="et-EE"/>
        </a:p>
      </dgm:t>
    </dgm:pt>
    <dgm:pt modelId="{B3921EED-B394-41C1-A195-105ED73384C7}" type="pres">
      <dgm:prSet presAssocID="{80C2BE35-BD0D-4504-807E-6FF29D8A7591}" presName="conn2-1" presStyleLbl="parChTrans1D4" presStyleIdx="1" presStyleCnt="4"/>
      <dgm:spPr/>
      <dgm:t>
        <a:bodyPr/>
        <a:lstStyle/>
        <a:p>
          <a:endParaRPr lang="et-EE"/>
        </a:p>
      </dgm:t>
    </dgm:pt>
    <dgm:pt modelId="{F1D2502E-8CC6-473C-B15C-8D762C63C71A}" type="pres">
      <dgm:prSet presAssocID="{80C2BE35-BD0D-4504-807E-6FF29D8A7591}" presName="connTx" presStyleLbl="parChTrans1D4" presStyleIdx="1" presStyleCnt="4"/>
      <dgm:spPr/>
      <dgm:t>
        <a:bodyPr/>
        <a:lstStyle/>
        <a:p>
          <a:endParaRPr lang="et-EE"/>
        </a:p>
      </dgm:t>
    </dgm:pt>
    <dgm:pt modelId="{D5E11754-0FA1-494D-AD66-48FE2B743B71}" type="pres">
      <dgm:prSet presAssocID="{49F284EF-A51A-48C6-8622-C42DCCC4DD37}" presName="root2" presStyleCnt="0"/>
      <dgm:spPr/>
      <dgm:t>
        <a:bodyPr/>
        <a:lstStyle/>
        <a:p>
          <a:endParaRPr lang="et-EE"/>
        </a:p>
      </dgm:t>
    </dgm:pt>
    <dgm:pt modelId="{EEF4AA08-5D0A-449B-8A9D-CE69C41D8F2D}" type="pres">
      <dgm:prSet presAssocID="{49F284EF-A51A-48C6-8622-C42DCCC4DD37}" presName="LevelTwoTextNode" presStyleLbl="node4" presStyleIdx="1" presStyleCnt="4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681A4405-0722-454E-B44B-28EA4D16F4F3}" type="pres">
      <dgm:prSet presAssocID="{49F284EF-A51A-48C6-8622-C42DCCC4DD37}" presName="level3hierChild" presStyleCnt="0"/>
      <dgm:spPr/>
      <dgm:t>
        <a:bodyPr/>
        <a:lstStyle/>
        <a:p>
          <a:endParaRPr lang="et-EE"/>
        </a:p>
      </dgm:t>
    </dgm:pt>
    <dgm:pt modelId="{B068150B-2FCE-412C-A29F-C0CF8E2C3475}" type="pres">
      <dgm:prSet presAssocID="{FE0A0806-6F73-4953-8EA4-FA8CA67C9C90}" presName="conn2-1" presStyleLbl="parChTrans1D4" presStyleIdx="2" presStyleCnt="4"/>
      <dgm:spPr/>
      <dgm:t>
        <a:bodyPr/>
        <a:lstStyle/>
        <a:p>
          <a:endParaRPr lang="et-EE"/>
        </a:p>
      </dgm:t>
    </dgm:pt>
    <dgm:pt modelId="{BFCC0C1E-9EF5-46A6-BDC7-80C307163F38}" type="pres">
      <dgm:prSet presAssocID="{FE0A0806-6F73-4953-8EA4-FA8CA67C9C90}" presName="connTx" presStyleLbl="parChTrans1D4" presStyleIdx="2" presStyleCnt="4"/>
      <dgm:spPr/>
      <dgm:t>
        <a:bodyPr/>
        <a:lstStyle/>
        <a:p>
          <a:endParaRPr lang="et-EE"/>
        </a:p>
      </dgm:t>
    </dgm:pt>
    <dgm:pt modelId="{90983C37-7EA8-434C-ADCF-25684CF2B76C}" type="pres">
      <dgm:prSet presAssocID="{B0B9B658-4445-4CC4-B1BF-DB817C7781C0}" presName="root2" presStyleCnt="0"/>
      <dgm:spPr/>
      <dgm:t>
        <a:bodyPr/>
        <a:lstStyle/>
        <a:p>
          <a:endParaRPr lang="et-EE"/>
        </a:p>
      </dgm:t>
    </dgm:pt>
    <dgm:pt modelId="{F8DF6934-A3E1-499C-9C52-D1AA9A8C527B}" type="pres">
      <dgm:prSet presAssocID="{B0B9B658-4445-4CC4-B1BF-DB817C7781C0}" presName="LevelTwoTextNode" presStyleLbl="node4" presStyleIdx="2" presStyleCnt="4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0D469668-C6CB-4C51-8985-0D63C080878D}" type="pres">
      <dgm:prSet presAssocID="{B0B9B658-4445-4CC4-B1BF-DB817C7781C0}" presName="level3hierChild" presStyleCnt="0"/>
      <dgm:spPr/>
      <dgm:t>
        <a:bodyPr/>
        <a:lstStyle/>
        <a:p>
          <a:endParaRPr lang="et-EE"/>
        </a:p>
      </dgm:t>
    </dgm:pt>
    <dgm:pt modelId="{EE3F41AC-CE32-4899-B819-F4C94B4D7AA3}" type="pres">
      <dgm:prSet presAssocID="{680EFCA2-0DA9-4091-9385-EDDE395881EB}" presName="conn2-1" presStyleLbl="parChTrans1D4" presStyleIdx="3" presStyleCnt="4"/>
      <dgm:spPr/>
      <dgm:t>
        <a:bodyPr/>
        <a:lstStyle/>
        <a:p>
          <a:endParaRPr lang="et-EE"/>
        </a:p>
      </dgm:t>
    </dgm:pt>
    <dgm:pt modelId="{0365ADA8-154B-4156-8E8F-3B0E7D730827}" type="pres">
      <dgm:prSet presAssocID="{680EFCA2-0DA9-4091-9385-EDDE395881EB}" presName="connTx" presStyleLbl="parChTrans1D4" presStyleIdx="3" presStyleCnt="4"/>
      <dgm:spPr/>
      <dgm:t>
        <a:bodyPr/>
        <a:lstStyle/>
        <a:p>
          <a:endParaRPr lang="et-EE"/>
        </a:p>
      </dgm:t>
    </dgm:pt>
    <dgm:pt modelId="{7DA09C24-2552-4192-8280-EBCB7DE7C2A9}" type="pres">
      <dgm:prSet presAssocID="{9432233C-639A-43B4-89F6-3FD4CC44E51F}" presName="root2" presStyleCnt="0"/>
      <dgm:spPr/>
      <dgm:t>
        <a:bodyPr/>
        <a:lstStyle/>
        <a:p>
          <a:endParaRPr lang="et-EE"/>
        </a:p>
      </dgm:t>
    </dgm:pt>
    <dgm:pt modelId="{E37627D5-CB33-490A-94C6-305A711F4146}" type="pres">
      <dgm:prSet presAssocID="{9432233C-639A-43B4-89F6-3FD4CC44E51F}" presName="LevelTwoTextNode" presStyleLbl="node4" presStyleIdx="3" presStyleCnt="4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EB2D788D-43C6-43CB-9264-2F23FC56AD59}" type="pres">
      <dgm:prSet presAssocID="{9432233C-639A-43B4-89F6-3FD4CC44E51F}" presName="level3hierChild" presStyleCnt="0"/>
      <dgm:spPr/>
      <dgm:t>
        <a:bodyPr/>
        <a:lstStyle/>
        <a:p>
          <a:endParaRPr lang="et-EE"/>
        </a:p>
      </dgm:t>
    </dgm:pt>
    <dgm:pt modelId="{6F257ECC-14DA-4AAE-84D2-040AEDF87880}" type="pres">
      <dgm:prSet presAssocID="{C3D565E4-5EF2-4442-9B07-DBC180647941}" presName="conn2-1" presStyleLbl="parChTrans1D3" presStyleIdx="1" presStyleCnt="4"/>
      <dgm:spPr/>
      <dgm:t>
        <a:bodyPr/>
        <a:lstStyle/>
        <a:p>
          <a:endParaRPr lang="et-EE"/>
        </a:p>
      </dgm:t>
    </dgm:pt>
    <dgm:pt modelId="{225FE2DC-7E2F-4EA3-9700-AEB2454E6225}" type="pres">
      <dgm:prSet presAssocID="{C3D565E4-5EF2-4442-9B07-DBC180647941}" presName="connTx" presStyleLbl="parChTrans1D3" presStyleIdx="1" presStyleCnt="4"/>
      <dgm:spPr/>
      <dgm:t>
        <a:bodyPr/>
        <a:lstStyle/>
        <a:p>
          <a:endParaRPr lang="et-EE"/>
        </a:p>
      </dgm:t>
    </dgm:pt>
    <dgm:pt modelId="{0B5AF1A5-C781-4B50-87B6-8642C79A9EC9}" type="pres">
      <dgm:prSet presAssocID="{6CD74199-CFE5-43B9-ADDB-927D0107507B}" presName="root2" presStyleCnt="0"/>
      <dgm:spPr/>
      <dgm:t>
        <a:bodyPr/>
        <a:lstStyle/>
        <a:p>
          <a:endParaRPr lang="et-EE"/>
        </a:p>
      </dgm:t>
    </dgm:pt>
    <dgm:pt modelId="{4CC0B311-F5CD-445E-8B37-AFD508A8886D}" type="pres">
      <dgm:prSet presAssocID="{6CD74199-CFE5-43B9-ADDB-927D0107507B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40C34EBD-D89D-4E91-AA24-7453750FFFA8}" type="pres">
      <dgm:prSet presAssocID="{6CD74199-CFE5-43B9-ADDB-927D0107507B}" presName="level3hierChild" presStyleCnt="0"/>
      <dgm:spPr/>
      <dgm:t>
        <a:bodyPr/>
        <a:lstStyle/>
        <a:p>
          <a:endParaRPr lang="et-EE"/>
        </a:p>
      </dgm:t>
    </dgm:pt>
    <dgm:pt modelId="{B019091A-30BA-46DA-8B88-7C3F8DBE281F}" type="pres">
      <dgm:prSet presAssocID="{36519CC7-3BDC-46C4-9357-A70D1CF1DA57}" presName="conn2-1" presStyleLbl="parChTrans1D3" presStyleIdx="2" presStyleCnt="4"/>
      <dgm:spPr/>
      <dgm:t>
        <a:bodyPr/>
        <a:lstStyle/>
        <a:p>
          <a:endParaRPr lang="et-EE"/>
        </a:p>
      </dgm:t>
    </dgm:pt>
    <dgm:pt modelId="{053E1CF6-BDA9-4906-A353-6450A310D579}" type="pres">
      <dgm:prSet presAssocID="{36519CC7-3BDC-46C4-9357-A70D1CF1DA57}" presName="connTx" presStyleLbl="parChTrans1D3" presStyleIdx="2" presStyleCnt="4"/>
      <dgm:spPr/>
      <dgm:t>
        <a:bodyPr/>
        <a:lstStyle/>
        <a:p>
          <a:endParaRPr lang="et-EE"/>
        </a:p>
      </dgm:t>
    </dgm:pt>
    <dgm:pt modelId="{41DBD74F-1ECD-4016-8690-A39A8DDE8EB2}" type="pres">
      <dgm:prSet presAssocID="{00CD7ED9-1FC0-431D-B4AD-17E99A8AA584}" presName="root2" presStyleCnt="0"/>
      <dgm:spPr/>
      <dgm:t>
        <a:bodyPr/>
        <a:lstStyle/>
        <a:p>
          <a:endParaRPr lang="et-EE"/>
        </a:p>
      </dgm:t>
    </dgm:pt>
    <dgm:pt modelId="{7B286E17-E023-4CBE-9B1F-4BCF7C42DA04}" type="pres">
      <dgm:prSet presAssocID="{00CD7ED9-1FC0-431D-B4AD-17E99A8AA584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4339A7C0-7EF8-4CC3-9070-9DC58A9FB19F}" type="pres">
      <dgm:prSet presAssocID="{00CD7ED9-1FC0-431D-B4AD-17E99A8AA584}" presName="level3hierChild" presStyleCnt="0"/>
      <dgm:spPr/>
      <dgm:t>
        <a:bodyPr/>
        <a:lstStyle/>
        <a:p>
          <a:endParaRPr lang="et-EE"/>
        </a:p>
      </dgm:t>
    </dgm:pt>
    <dgm:pt modelId="{3F52FAF0-2C02-4635-ACA6-24A52375A4CF}" type="pres">
      <dgm:prSet presAssocID="{285262A7-1481-4FAE-8CE9-1CFE23499F28}" presName="conn2-1" presStyleLbl="parChTrans1D3" presStyleIdx="3" presStyleCnt="4"/>
      <dgm:spPr/>
      <dgm:t>
        <a:bodyPr/>
        <a:lstStyle/>
        <a:p>
          <a:endParaRPr lang="et-EE"/>
        </a:p>
      </dgm:t>
    </dgm:pt>
    <dgm:pt modelId="{393A6725-20BB-4B2F-962D-A0211FD625F7}" type="pres">
      <dgm:prSet presAssocID="{285262A7-1481-4FAE-8CE9-1CFE23499F28}" presName="connTx" presStyleLbl="parChTrans1D3" presStyleIdx="3" presStyleCnt="4"/>
      <dgm:spPr/>
      <dgm:t>
        <a:bodyPr/>
        <a:lstStyle/>
        <a:p>
          <a:endParaRPr lang="et-EE"/>
        </a:p>
      </dgm:t>
    </dgm:pt>
    <dgm:pt modelId="{ACDEBFCC-2358-44F0-B622-A47606EDF43F}" type="pres">
      <dgm:prSet presAssocID="{A21255A8-38AC-431C-9E29-0EB124B1D0F1}" presName="root2" presStyleCnt="0"/>
      <dgm:spPr/>
      <dgm:t>
        <a:bodyPr/>
        <a:lstStyle/>
        <a:p>
          <a:endParaRPr lang="et-EE"/>
        </a:p>
      </dgm:t>
    </dgm:pt>
    <dgm:pt modelId="{8F672F61-1EFE-4043-931F-1D100F1A0A86}" type="pres">
      <dgm:prSet presAssocID="{A21255A8-38AC-431C-9E29-0EB124B1D0F1}" presName="LevelTwoTextNode" presStyleLbl="node3" presStyleIdx="3" presStyleCnt="4" custScaleX="142313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F1AB57D9-CC75-4F95-9332-8F44C2715FFA}" type="pres">
      <dgm:prSet presAssocID="{A21255A8-38AC-431C-9E29-0EB124B1D0F1}" presName="level3hierChild" presStyleCnt="0"/>
      <dgm:spPr/>
      <dgm:t>
        <a:bodyPr/>
        <a:lstStyle/>
        <a:p>
          <a:endParaRPr lang="et-EE"/>
        </a:p>
      </dgm:t>
    </dgm:pt>
    <dgm:pt modelId="{D4C41F6D-DB25-4833-A711-E0AE0343C279}" type="pres">
      <dgm:prSet presAssocID="{CE3DAF54-DE9D-4D4C-B329-AC541F5BC34A}" presName="conn2-1" presStyleLbl="parChTrans1D2" presStyleIdx="1" presStyleCnt="2"/>
      <dgm:spPr/>
      <dgm:t>
        <a:bodyPr/>
        <a:lstStyle/>
        <a:p>
          <a:endParaRPr lang="et-EE"/>
        </a:p>
      </dgm:t>
    </dgm:pt>
    <dgm:pt modelId="{4A283F01-1A3F-4BE7-8933-4A6EA5FE6C74}" type="pres">
      <dgm:prSet presAssocID="{CE3DAF54-DE9D-4D4C-B329-AC541F5BC34A}" presName="connTx" presStyleLbl="parChTrans1D2" presStyleIdx="1" presStyleCnt="2"/>
      <dgm:spPr/>
      <dgm:t>
        <a:bodyPr/>
        <a:lstStyle/>
        <a:p>
          <a:endParaRPr lang="et-EE"/>
        </a:p>
      </dgm:t>
    </dgm:pt>
    <dgm:pt modelId="{8F6CDA26-40DF-4A63-A334-B0E9A49802B3}" type="pres">
      <dgm:prSet presAssocID="{1F308BD9-999B-4006-80C4-A304852A5151}" presName="root2" presStyleCnt="0"/>
      <dgm:spPr/>
      <dgm:t>
        <a:bodyPr/>
        <a:lstStyle/>
        <a:p>
          <a:endParaRPr lang="et-EE"/>
        </a:p>
      </dgm:t>
    </dgm:pt>
    <dgm:pt modelId="{AAEC0EEB-E41C-4085-A3E7-45B6F4BB46B8}" type="pres">
      <dgm:prSet presAssocID="{1F308BD9-999B-4006-80C4-A304852A5151}" presName="LevelTwoTextNode" presStyleLbl="node2" presStyleIdx="1" presStyleCnt="2" custScaleX="131920" custScaleY="140374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432FE356-5B3C-4430-A98D-2642C1608791}" type="pres">
      <dgm:prSet presAssocID="{1F308BD9-999B-4006-80C4-A304852A5151}" presName="level3hierChild" presStyleCnt="0"/>
      <dgm:spPr/>
      <dgm:t>
        <a:bodyPr/>
        <a:lstStyle/>
        <a:p>
          <a:endParaRPr lang="et-EE"/>
        </a:p>
      </dgm:t>
    </dgm:pt>
  </dgm:ptLst>
  <dgm:cxnLst>
    <dgm:cxn modelId="{B2E5C2E9-6A3A-4611-9EB2-27DF558B0FC7}" srcId="{D8F2416D-E497-4A4E-B149-5963C73D6BF8}" destId="{A21255A8-38AC-431C-9E29-0EB124B1D0F1}" srcOrd="3" destOrd="0" parTransId="{285262A7-1481-4FAE-8CE9-1CFE23499F28}" sibTransId="{3840AFF8-5453-4795-83CA-ED7845B98079}"/>
    <dgm:cxn modelId="{3F0F70CB-38DC-4619-976F-35D5C953D1C5}" type="presOf" srcId="{C3D565E4-5EF2-4442-9B07-DBC180647941}" destId="{225FE2DC-7E2F-4EA3-9700-AEB2454E6225}" srcOrd="1" destOrd="0" presId="urn:microsoft.com/office/officeart/2005/8/layout/hierarchy2"/>
    <dgm:cxn modelId="{36DE0E31-CD2C-48BF-A0F8-D9573F963567}" type="presOf" srcId="{80C2BE35-BD0D-4504-807E-6FF29D8A7591}" destId="{F1D2502E-8CC6-473C-B15C-8D762C63C71A}" srcOrd="1" destOrd="0" presId="urn:microsoft.com/office/officeart/2005/8/layout/hierarchy2"/>
    <dgm:cxn modelId="{433E9B31-26F1-4DB9-92ED-C640F21A52A7}" srcId="{5B9C668C-48EB-44C0-88AA-7B0110E46469}" destId="{49F284EF-A51A-48C6-8622-C42DCCC4DD37}" srcOrd="1" destOrd="0" parTransId="{80C2BE35-BD0D-4504-807E-6FF29D8A7591}" sibTransId="{0E40CC72-E405-46AD-9F46-AF2AE7F6A1BE}"/>
    <dgm:cxn modelId="{0289D4AC-9D05-479F-81F5-A820DCFA018C}" type="presOf" srcId="{AA0E13D3-3730-43DD-A5D1-E3CC9D10B4B3}" destId="{60746A35-797F-4192-B5CB-3602FA5C68FB}" srcOrd="0" destOrd="0" presId="urn:microsoft.com/office/officeart/2005/8/layout/hierarchy2"/>
    <dgm:cxn modelId="{EE2AE40A-5787-4DD2-B84C-3847408960A3}" srcId="{4118EEB7-C7C0-40B9-BFDF-57B979ACE753}" destId="{AA0E13D3-3730-43DD-A5D1-E3CC9D10B4B3}" srcOrd="0" destOrd="0" parTransId="{BD767DD0-AA79-4BB5-93CF-55546BCBEA7B}" sibTransId="{DCCD63EE-5FA6-4F81-9288-4633344D82CA}"/>
    <dgm:cxn modelId="{4BB97AF1-E5DE-4929-B5FB-127DE6E1CFC2}" type="presOf" srcId="{40BCB3AC-84DA-41D7-ABBF-AF67A53BC595}" destId="{2AAAF42D-780C-49B8-906F-073B08F8AF48}" srcOrd="0" destOrd="0" presId="urn:microsoft.com/office/officeart/2005/8/layout/hierarchy2"/>
    <dgm:cxn modelId="{9F9B9969-0FFE-4AAE-9639-D1384B21A83E}" type="presOf" srcId="{6CD74199-CFE5-43B9-ADDB-927D0107507B}" destId="{4CC0B311-F5CD-445E-8B37-AFD508A8886D}" srcOrd="0" destOrd="0" presId="urn:microsoft.com/office/officeart/2005/8/layout/hierarchy2"/>
    <dgm:cxn modelId="{1BCF587B-8CA4-49F3-9CB3-05CAEBCEBEEB}" type="presOf" srcId="{564E788F-7EB1-4BC6-986B-71738A7452E1}" destId="{F9CF70FC-C6C4-4C9E-8B00-9A3AC3A89FD0}" srcOrd="0" destOrd="0" presId="urn:microsoft.com/office/officeart/2005/8/layout/hierarchy2"/>
    <dgm:cxn modelId="{20155FE1-8DE7-46EA-A41B-61985551A214}" type="presOf" srcId="{FE0A0806-6F73-4953-8EA4-FA8CA67C9C90}" destId="{B068150B-2FCE-412C-A29F-C0CF8E2C3475}" srcOrd="0" destOrd="0" presId="urn:microsoft.com/office/officeart/2005/8/layout/hierarchy2"/>
    <dgm:cxn modelId="{73DB8631-CCE7-4178-A0DD-922A11046D52}" type="presOf" srcId="{A21255A8-38AC-431C-9E29-0EB124B1D0F1}" destId="{8F672F61-1EFE-4043-931F-1D100F1A0A86}" srcOrd="0" destOrd="0" presId="urn:microsoft.com/office/officeart/2005/8/layout/hierarchy2"/>
    <dgm:cxn modelId="{E865C081-C94B-4754-AFB2-EFFB0A0D2388}" type="presOf" srcId="{9432233C-639A-43B4-89F6-3FD4CC44E51F}" destId="{E37627D5-CB33-490A-94C6-305A711F4146}" srcOrd="0" destOrd="0" presId="urn:microsoft.com/office/officeart/2005/8/layout/hierarchy2"/>
    <dgm:cxn modelId="{01B8A872-3900-466B-8016-3990B6E146C0}" srcId="{AA0E13D3-3730-43DD-A5D1-E3CC9D10B4B3}" destId="{D8F2416D-E497-4A4E-B149-5963C73D6BF8}" srcOrd="0" destOrd="0" parTransId="{40BCB3AC-84DA-41D7-ABBF-AF67A53BC595}" sibTransId="{F3569A45-1188-4B0D-A475-EC6838E4C972}"/>
    <dgm:cxn modelId="{2F32BC64-3FBD-498E-B060-6A2B950C4388}" type="presOf" srcId="{285262A7-1481-4FAE-8CE9-1CFE23499F28}" destId="{393A6725-20BB-4B2F-962D-A0211FD625F7}" srcOrd="1" destOrd="0" presId="urn:microsoft.com/office/officeart/2005/8/layout/hierarchy2"/>
    <dgm:cxn modelId="{F2182DBF-056F-4FB2-BAEB-C86A2CBC7274}" type="presOf" srcId="{285262A7-1481-4FAE-8CE9-1CFE23499F28}" destId="{3F52FAF0-2C02-4635-ACA6-24A52375A4CF}" srcOrd="0" destOrd="0" presId="urn:microsoft.com/office/officeart/2005/8/layout/hierarchy2"/>
    <dgm:cxn modelId="{BA023036-F0D9-4A66-AFC0-880C5BD19A67}" type="presOf" srcId="{1F308BD9-999B-4006-80C4-A304852A5151}" destId="{AAEC0EEB-E41C-4085-A3E7-45B6F4BB46B8}" srcOrd="0" destOrd="0" presId="urn:microsoft.com/office/officeart/2005/8/layout/hierarchy2"/>
    <dgm:cxn modelId="{0F594BC1-A794-43B4-BAB0-C6EFCBA70712}" srcId="{D8F2416D-E497-4A4E-B149-5963C73D6BF8}" destId="{6CD74199-CFE5-43B9-ADDB-927D0107507B}" srcOrd="1" destOrd="0" parTransId="{C3D565E4-5EF2-4442-9B07-DBC180647941}" sibTransId="{EE9AAB15-8D6C-4217-9289-09ADC32E9997}"/>
    <dgm:cxn modelId="{F4415811-A7C6-426C-82B4-506753464872}" type="presOf" srcId="{36519CC7-3BDC-46C4-9357-A70D1CF1DA57}" destId="{053E1CF6-BDA9-4906-A353-6450A310D579}" srcOrd="1" destOrd="0" presId="urn:microsoft.com/office/officeart/2005/8/layout/hierarchy2"/>
    <dgm:cxn modelId="{BA16BBE7-2B3B-451F-991D-8E0130A736FE}" type="presOf" srcId="{36519CC7-3BDC-46C4-9357-A70D1CF1DA57}" destId="{B019091A-30BA-46DA-8B88-7C3F8DBE281F}" srcOrd="0" destOrd="0" presId="urn:microsoft.com/office/officeart/2005/8/layout/hierarchy2"/>
    <dgm:cxn modelId="{0AC10F60-B0CC-4EFF-A939-0F8B4B247BA3}" srcId="{D8F2416D-E497-4A4E-B149-5963C73D6BF8}" destId="{5B9C668C-48EB-44C0-88AA-7B0110E46469}" srcOrd="0" destOrd="0" parTransId="{0DDD52A3-42CC-4676-B588-707606F8CB57}" sibTransId="{75B636B7-2994-40F7-8E3A-A6C12A7BC82C}"/>
    <dgm:cxn modelId="{84590CDA-E10A-4076-952A-8BC2E398A6CB}" type="presOf" srcId="{4118EEB7-C7C0-40B9-BFDF-57B979ACE753}" destId="{9A582F1F-0A57-45F0-A43E-2068EFE16B1E}" srcOrd="0" destOrd="0" presId="urn:microsoft.com/office/officeart/2005/8/layout/hierarchy2"/>
    <dgm:cxn modelId="{59297C04-150C-483E-A10D-872660BCBC2B}" srcId="{AA0E13D3-3730-43DD-A5D1-E3CC9D10B4B3}" destId="{1F308BD9-999B-4006-80C4-A304852A5151}" srcOrd="1" destOrd="0" parTransId="{CE3DAF54-DE9D-4D4C-B329-AC541F5BC34A}" sibTransId="{4DB44F70-A4D7-493F-AB8B-212193F7535E}"/>
    <dgm:cxn modelId="{943FE5FE-C814-498B-9C3A-38B7CCE15680}" type="presOf" srcId="{680EFCA2-0DA9-4091-9385-EDDE395881EB}" destId="{0365ADA8-154B-4156-8E8F-3B0E7D730827}" srcOrd="1" destOrd="0" presId="urn:microsoft.com/office/officeart/2005/8/layout/hierarchy2"/>
    <dgm:cxn modelId="{176FFAC2-8993-4647-90D8-9EA0804F5834}" type="presOf" srcId="{7153BBA3-9E58-432C-A9B0-FE7EA3EF2948}" destId="{84CA3176-32E3-4CF0-920F-A0FED99A966F}" srcOrd="0" destOrd="0" presId="urn:microsoft.com/office/officeart/2005/8/layout/hierarchy2"/>
    <dgm:cxn modelId="{B667FA2A-2A2D-46D2-AEF4-F57508178DAA}" type="presOf" srcId="{CE3DAF54-DE9D-4D4C-B329-AC541F5BC34A}" destId="{4A283F01-1A3F-4BE7-8933-4A6EA5FE6C74}" srcOrd="1" destOrd="0" presId="urn:microsoft.com/office/officeart/2005/8/layout/hierarchy2"/>
    <dgm:cxn modelId="{8F134678-76AB-4E31-97EA-CBA99DDE941B}" srcId="{5B9C668C-48EB-44C0-88AA-7B0110E46469}" destId="{B0B9B658-4445-4CC4-B1BF-DB817C7781C0}" srcOrd="2" destOrd="0" parTransId="{FE0A0806-6F73-4953-8EA4-FA8CA67C9C90}" sibTransId="{96FDAA81-F37C-439A-8B65-8283FDE0FDC4}"/>
    <dgm:cxn modelId="{9E033CA6-192A-4567-A5FA-01FF33333D07}" type="presOf" srcId="{80C2BE35-BD0D-4504-807E-6FF29D8A7591}" destId="{B3921EED-B394-41C1-A195-105ED73384C7}" srcOrd="0" destOrd="0" presId="urn:microsoft.com/office/officeart/2005/8/layout/hierarchy2"/>
    <dgm:cxn modelId="{AB38C3DD-61A9-41B1-B915-3D2A926F1DAB}" type="presOf" srcId="{CE3DAF54-DE9D-4D4C-B329-AC541F5BC34A}" destId="{D4C41F6D-DB25-4833-A711-E0AE0343C279}" srcOrd="0" destOrd="0" presId="urn:microsoft.com/office/officeart/2005/8/layout/hierarchy2"/>
    <dgm:cxn modelId="{2C6621AF-34FE-4348-AC6B-1042A08E815E}" type="presOf" srcId="{FE0A0806-6F73-4953-8EA4-FA8CA67C9C90}" destId="{BFCC0C1E-9EF5-46A6-BDC7-80C307163F38}" srcOrd="1" destOrd="0" presId="urn:microsoft.com/office/officeart/2005/8/layout/hierarchy2"/>
    <dgm:cxn modelId="{2D11289B-07D0-4BA4-89D8-2ACB4F3AD603}" type="presOf" srcId="{B0B9B658-4445-4CC4-B1BF-DB817C7781C0}" destId="{F8DF6934-A3E1-499C-9C52-D1AA9A8C527B}" srcOrd="0" destOrd="0" presId="urn:microsoft.com/office/officeart/2005/8/layout/hierarchy2"/>
    <dgm:cxn modelId="{26E60B13-C107-4254-9572-70327BE02629}" type="presOf" srcId="{40BCB3AC-84DA-41D7-ABBF-AF67A53BC595}" destId="{C0F5B65A-1ABB-400A-B0DE-D40C47391F92}" srcOrd="1" destOrd="0" presId="urn:microsoft.com/office/officeart/2005/8/layout/hierarchy2"/>
    <dgm:cxn modelId="{915F753C-6CE5-4203-A262-6A3023C34E87}" type="presOf" srcId="{680EFCA2-0DA9-4091-9385-EDDE395881EB}" destId="{EE3F41AC-CE32-4899-B819-F4C94B4D7AA3}" srcOrd="0" destOrd="0" presId="urn:microsoft.com/office/officeart/2005/8/layout/hierarchy2"/>
    <dgm:cxn modelId="{3AF05A2D-7E13-46FF-A058-87388C70FFE8}" type="presOf" srcId="{0DDD52A3-42CC-4676-B588-707606F8CB57}" destId="{D22EEE6C-C4E2-4082-A26B-51423812F3CF}" srcOrd="1" destOrd="0" presId="urn:microsoft.com/office/officeart/2005/8/layout/hierarchy2"/>
    <dgm:cxn modelId="{22905670-795F-49D1-B8E4-0C89DE5363D8}" type="presOf" srcId="{0DDD52A3-42CC-4676-B588-707606F8CB57}" destId="{DD93A33A-C746-4C0A-AE98-DBF3D21EF554}" srcOrd="0" destOrd="0" presId="urn:microsoft.com/office/officeart/2005/8/layout/hierarchy2"/>
    <dgm:cxn modelId="{272A66A6-46BF-4628-957A-64E7ED02A5DA}" srcId="{5B9C668C-48EB-44C0-88AA-7B0110E46469}" destId="{9432233C-639A-43B4-89F6-3FD4CC44E51F}" srcOrd="3" destOrd="0" parTransId="{680EFCA2-0DA9-4091-9385-EDDE395881EB}" sibTransId="{535B8467-1D76-4A3B-969E-EF2F26433F1B}"/>
    <dgm:cxn modelId="{F98AE5E0-CF78-4B93-B775-BAC2C2B3C409}" srcId="{5B9C668C-48EB-44C0-88AA-7B0110E46469}" destId="{7153BBA3-9E58-432C-A9B0-FE7EA3EF2948}" srcOrd="0" destOrd="0" parTransId="{564E788F-7EB1-4BC6-986B-71738A7452E1}" sibTransId="{6AD8BFB4-A071-4965-A46E-D8A88673527D}"/>
    <dgm:cxn modelId="{27DB47CA-D5CD-4706-B002-CA2E3072C071}" type="presOf" srcId="{5B9C668C-48EB-44C0-88AA-7B0110E46469}" destId="{2D7A9B76-4832-4307-A44A-1B70555C2B9F}" srcOrd="0" destOrd="0" presId="urn:microsoft.com/office/officeart/2005/8/layout/hierarchy2"/>
    <dgm:cxn modelId="{8409D04F-316D-47A6-B87E-8F7838FC7B9E}" type="presOf" srcId="{49F284EF-A51A-48C6-8622-C42DCCC4DD37}" destId="{EEF4AA08-5D0A-449B-8A9D-CE69C41D8F2D}" srcOrd="0" destOrd="0" presId="urn:microsoft.com/office/officeart/2005/8/layout/hierarchy2"/>
    <dgm:cxn modelId="{64E8DE35-9F37-451C-9258-167879FA8ABA}" srcId="{D8F2416D-E497-4A4E-B149-5963C73D6BF8}" destId="{00CD7ED9-1FC0-431D-B4AD-17E99A8AA584}" srcOrd="2" destOrd="0" parTransId="{36519CC7-3BDC-46C4-9357-A70D1CF1DA57}" sibTransId="{366EA864-888D-4FE1-A1C6-3C76AA9F6617}"/>
    <dgm:cxn modelId="{20825717-F953-45D3-95F6-D9CCA9B776F3}" type="presOf" srcId="{00CD7ED9-1FC0-431D-B4AD-17E99A8AA584}" destId="{7B286E17-E023-4CBE-9B1F-4BCF7C42DA04}" srcOrd="0" destOrd="0" presId="urn:microsoft.com/office/officeart/2005/8/layout/hierarchy2"/>
    <dgm:cxn modelId="{F592617B-2F57-4C6B-AE34-F289B661C9E9}" type="presOf" srcId="{C3D565E4-5EF2-4442-9B07-DBC180647941}" destId="{6F257ECC-14DA-4AAE-84D2-040AEDF87880}" srcOrd="0" destOrd="0" presId="urn:microsoft.com/office/officeart/2005/8/layout/hierarchy2"/>
    <dgm:cxn modelId="{8D80B368-EA5D-459C-AB6D-0CA97A06A1E6}" type="presOf" srcId="{564E788F-7EB1-4BC6-986B-71738A7452E1}" destId="{1F8F3658-E35E-4A5C-B9E7-24F920EDE5E0}" srcOrd="1" destOrd="0" presId="urn:microsoft.com/office/officeart/2005/8/layout/hierarchy2"/>
    <dgm:cxn modelId="{885AC8EA-C0A6-456C-8CD3-462A8AA862C5}" type="presOf" srcId="{D8F2416D-E497-4A4E-B149-5963C73D6BF8}" destId="{673B28EC-A9E6-4928-85FF-4E944B9F4664}" srcOrd="0" destOrd="0" presId="urn:microsoft.com/office/officeart/2005/8/layout/hierarchy2"/>
    <dgm:cxn modelId="{B9E008F4-9CF4-4899-AE8C-87BCF3FD49D1}" type="presParOf" srcId="{9A582F1F-0A57-45F0-A43E-2068EFE16B1E}" destId="{FFC86E6D-B4EF-47B3-84E8-15A944BC0137}" srcOrd="0" destOrd="0" presId="urn:microsoft.com/office/officeart/2005/8/layout/hierarchy2"/>
    <dgm:cxn modelId="{1B223CC9-5779-4665-8E13-4F4C65BE04FF}" type="presParOf" srcId="{FFC86E6D-B4EF-47B3-84E8-15A944BC0137}" destId="{60746A35-797F-4192-B5CB-3602FA5C68FB}" srcOrd="0" destOrd="0" presId="urn:microsoft.com/office/officeart/2005/8/layout/hierarchy2"/>
    <dgm:cxn modelId="{83CBA7DA-0B0C-411A-86CB-C1EB0CE1D28B}" type="presParOf" srcId="{FFC86E6D-B4EF-47B3-84E8-15A944BC0137}" destId="{10E9A531-D304-4F69-B341-01259DA8A5AC}" srcOrd="1" destOrd="0" presId="urn:microsoft.com/office/officeart/2005/8/layout/hierarchy2"/>
    <dgm:cxn modelId="{C99A2015-9CC6-431C-9896-1D6E2858D291}" type="presParOf" srcId="{10E9A531-D304-4F69-B341-01259DA8A5AC}" destId="{2AAAF42D-780C-49B8-906F-073B08F8AF48}" srcOrd="0" destOrd="0" presId="urn:microsoft.com/office/officeart/2005/8/layout/hierarchy2"/>
    <dgm:cxn modelId="{B0CF894E-38F7-4E85-AA68-BE7F88C663F8}" type="presParOf" srcId="{2AAAF42D-780C-49B8-906F-073B08F8AF48}" destId="{C0F5B65A-1ABB-400A-B0DE-D40C47391F92}" srcOrd="0" destOrd="0" presId="urn:microsoft.com/office/officeart/2005/8/layout/hierarchy2"/>
    <dgm:cxn modelId="{48685962-3068-4CD9-95B8-4062ECD93D98}" type="presParOf" srcId="{10E9A531-D304-4F69-B341-01259DA8A5AC}" destId="{B9D77052-2A24-4992-A6F4-7533599E077A}" srcOrd="1" destOrd="0" presId="urn:microsoft.com/office/officeart/2005/8/layout/hierarchy2"/>
    <dgm:cxn modelId="{9CB8F7D2-DD4F-4863-9E66-D7403A5CADAB}" type="presParOf" srcId="{B9D77052-2A24-4992-A6F4-7533599E077A}" destId="{673B28EC-A9E6-4928-85FF-4E944B9F4664}" srcOrd="0" destOrd="0" presId="urn:microsoft.com/office/officeart/2005/8/layout/hierarchy2"/>
    <dgm:cxn modelId="{611E8742-3FBF-4ED2-8C9A-6AE5DDE1B5A6}" type="presParOf" srcId="{B9D77052-2A24-4992-A6F4-7533599E077A}" destId="{C0C80262-8CE7-4B94-86BA-829DAB97B8B1}" srcOrd="1" destOrd="0" presId="urn:microsoft.com/office/officeart/2005/8/layout/hierarchy2"/>
    <dgm:cxn modelId="{940791AC-8151-4942-8FB1-EDDCD8569515}" type="presParOf" srcId="{C0C80262-8CE7-4B94-86BA-829DAB97B8B1}" destId="{DD93A33A-C746-4C0A-AE98-DBF3D21EF554}" srcOrd="0" destOrd="0" presId="urn:microsoft.com/office/officeart/2005/8/layout/hierarchy2"/>
    <dgm:cxn modelId="{6E519933-1A1C-4039-BC88-45573C4398BD}" type="presParOf" srcId="{DD93A33A-C746-4C0A-AE98-DBF3D21EF554}" destId="{D22EEE6C-C4E2-4082-A26B-51423812F3CF}" srcOrd="0" destOrd="0" presId="urn:microsoft.com/office/officeart/2005/8/layout/hierarchy2"/>
    <dgm:cxn modelId="{F7C7305B-908A-4FE3-8984-197A379C9701}" type="presParOf" srcId="{C0C80262-8CE7-4B94-86BA-829DAB97B8B1}" destId="{3191E4A5-1F23-483C-A1AD-CAD91F859C85}" srcOrd="1" destOrd="0" presId="urn:microsoft.com/office/officeart/2005/8/layout/hierarchy2"/>
    <dgm:cxn modelId="{324DC17E-048C-49C4-A684-C371BA71B897}" type="presParOf" srcId="{3191E4A5-1F23-483C-A1AD-CAD91F859C85}" destId="{2D7A9B76-4832-4307-A44A-1B70555C2B9F}" srcOrd="0" destOrd="0" presId="urn:microsoft.com/office/officeart/2005/8/layout/hierarchy2"/>
    <dgm:cxn modelId="{C4321D6E-A26D-47A3-BE40-05E474EEDF4B}" type="presParOf" srcId="{3191E4A5-1F23-483C-A1AD-CAD91F859C85}" destId="{80301C26-CF85-4A20-8D3E-E26C3B41E6D7}" srcOrd="1" destOrd="0" presId="urn:microsoft.com/office/officeart/2005/8/layout/hierarchy2"/>
    <dgm:cxn modelId="{E933678B-B99D-4207-8070-5602C079BFA6}" type="presParOf" srcId="{80301C26-CF85-4A20-8D3E-E26C3B41E6D7}" destId="{F9CF70FC-C6C4-4C9E-8B00-9A3AC3A89FD0}" srcOrd="0" destOrd="0" presId="urn:microsoft.com/office/officeart/2005/8/layout/hierarchy2"/>
    <dgm:cxn modelId="{A92E542D-16E0-4215-9C13-718FE94B05F3}" type="presParOf" srcId="{F9CF70FC-C6C4-4C9E-8B00-9A3AC3A89FD0}" destId="{1F8F3658-E35E-4A5C-B9E7-24F920EDE5E0}" srcOrd="0" destOrd="0" presId="urn:microsoft.com/office/officeart/2005/8/layout/hierarchy2"/>
    <dgm:cxn modelId="{F54C0470-838C-4288-A6CC-B1D8B33BF172}" type="presParOf" srcId="{80301C26-CF85-4A20-8D3E-E26C3B41E6D7}" destId="{39862384-A45A-4626-9960-CE5D6343907E}" srcOrd="1" destOrd="0" presId="urn:microsoft.com/office/officeart/2005/8/layout/hierarchy2"/>
    <dgm:cxn modelId="{AD50FACF-C14A-4F6D-A5DB-4A788E11B097}" type="presParOf" srcId="{39862384-A45A-4626-9960-CE5D6343907E}" destId="{84CA3176-32E3-4CF0-920F-A0FED99A966F}" srcOrd="0" destOrd="0" presId="urn:microsoft.com/office/officeart/2005/8/layout/hierarchy2"/>
    <dgm:cxn modelId="{921AADE5-D219-4F94-AE81-D05CC3F63594}" type="presParOf" srcId="{39862384-A45A-4626-9960-CE5D6343907E}" destId="{13A15D69-8292-4E55-B4D3-7069FFA5B35B}" srcOrd="1" destOrd="0" presId="urn:microsoft.com/office/officeart/2005/8/layout/hierarchy2"/>
    <dgm:cxn modelId="{E025F5C3-87C5-4C05-BB8B-33488BA0DCD5}" type="presParOf" srcId="{80301C26-CF85-4A20-8D3E-E26C3B41E6D7}" destId="{B3921EED-B394-41C1-A195-105ED73384C7}" srcOrd="2" destOrd="0" presId="urn:microsoft.com/office/officeart/2005/8/layout/hierarchy2"/>
    <dgm:cxn modelId="{0D94F5DE-3DF2-4313-8689-CC5A987389B2}" type="presParOf" srcId="{B3921EED-B394-41C1-A195-105ED73384C7}" destId="{F1D2502E-8CC6-473C-B15C-8D762C63C71A}" srcOrd="0" destOrd="0" presId="urn:microsoft.com/office/officeart/2005/8/layout/hierarchy2"/>
    <dgm:cxn modelId="{8E85FD82-EEAB-40D9-B8C0-031CB45E432E}" type="presParOf" srcId="{80301C26-CF85-4A20-8D3E-E26C3B41E6D7}" destId="{D5E11754-0FA1-494D-AD66-48FE2B743B71}" srcOrd="3" destOrd="0" presId="urn:microsoft.com/office/officeart/2005/8/layout/hierarchy2"/>
    <dgm:cxn modelId="{8D70736D-D947-497F-A3B0-7CE2A56D69E1}" type="presParOf" srcId="{D5E11754-0FA1-494D-AD66-48FE2B743B71}" destId="{EEF4AA08-5D0A-449B-8A9D-CE69C41D8F2D}" srcOrd="0" destOrd="0" presId="urn:microsoft.com/office/officeart/2005/8/layout/hierarchy2"/>
    <dgm:cxn modelId="{1F4E9A42-5904-4B96-99C0-A2505B5D803A}" type="presParOf" srcId="{D5E11754-0FA1-494D-AD66-48FE2B743B71}" destId="{681A4405-0722-454E-B44B-28EA4D16F4F3}" srcOrd="1" destOrd="0" presId="urn:microsoft.com/office/officeart/2005/8/layout/hierarchy2"/>
    <dgm:cxn modelId="{6E4AD2CA-F68E-46FD-A303-628E835B0F8C}" type="presParOf" srcId="{80301C26-CF85-4A20-8D3E-E26C3B41E6D7}" destId="{B068150B-2FCE-412C-A29F-C0CF8E2C3475}" srcOrd="4" destOrd="0" presId="urn:microsoft.com/office/officeart/2005/8/layout/hierarchy2"/>
    <dgm:cxn modelId="{C2428F08-0A6E-4514-96A2-4174D377D696}" type="presParOf" srcId="{B068150B-2FCE-412C-A29F-C0CF8E2C3475}" destId="{BFCC0C1E-9EF5-46A6-BDC7-80C307163F38}" srcOrd="0" destOrd="0" presId="urn:microsoft.com/office/officeart/2005/8/layout/hierarchy2"/>
    <dgm:cxn modelId="{57EC7A3D-657C-4844-9C3B-329562EF1294}" type="presParOf" srcId="{80301C26-CF85-4A20-8D3E-E26C3B41E6D7}" destId="{90983C37-7EA8-434C-ADCF-25684CF2B76C}" srcOrd="5" destOrd="0" presId="urn:microsoft.com/office/officeart/2005/8/layout/hierarchy2"/>
    <dgm:cxn modelId="{B32AFADE-F60A-4DAE-953A-46C4193DFF78}" type="presParOf" srcId="{90983C37-7EA8-434C-ADCF-25684CF2B76C}" destId="{F8DF6934-A3E1-499C-9C52-D1AA9A8C527B}" srcOrd="0" destOrd="0" presId="urn:microsoft.com/office/officeart/2005/8/layout/hierarchy2"/>
    <dgm:cxn modelId="{53F3334D-D1CB-4B13-89F3-35F177F016F6}" type="presParOf" srcId="{90983C37-7EA8-434C-ADCF-25684CF2B76C}" destId="{0D469668-C6CB-4C51-8985-0D63C080878D}" srcOrd="1" destOrd="0" presId="urn:microsoft.com/office/officeart/2005/8/layout/hierarchy2"/>
    <dgm:cxn modelId="{CF326314-ACE1-4EC8-AAE7-943D0AE9986D}" type="presParOf" srcId="{80301C26-CF85-4A20-8D3E-E26C3B41E6D7}" destId="{EE3F41AC-CE32-4899-B819-F4C94B4D7AA3}" srcOrd="6" destOrd="0" presId="urn:microsoft.com/office/officeart/2005/8/layout/hierarchy2"/>
    <dgm:cxn modelId="{BB4AF18C-01FC-4C6D-B2E1-CB7870D65717}" type="presParOf" srcId="{EE3F41AC-CE32-4899-B819-F4C94B4D7AA3}" destId="{0365ADA8-154B-4156-8E8F-3B0E7D730827}" srcOrd="0" destOrd="0" presId="urn:microsoft.com/office/officeart/2005/8/layout/hierarchy2"/>
    <dgm:cxn modelId="{34E5CE9A-8411-498C-B133-2F15D14A4A86}" type="presParOf" srcId="{80301C26-CF85-4A20-8D3E-E26C3B41E6D7}" destId="{7DA09C24-2552-4192-8280-EBCB7DE7C2A9}" srcOrd="7" destOrd="0" presId="urn:microsoft.com/office/officeart/2005/8/layout/hierarchy2"/>
    <dgm:cxn modelId="{B448773C-D3EC-44F1-9E1E-9A142D18A00A}" type="presParOf" srcId="{7DA09C24-2552-4192-8280-EBCB7DE7C2A9}" destId="{E37627D5-CB33-490A-94C6-305A711F4146}" srcOrd="0" destOrd="0" presId="urn:microsoft.com/office/officeart/2005/8/layout/hierarchy2"/>
    <dgm:cxn modelId="{3E45D324-7311-498E-8B6F-53691FC173D5}" type="presParOf" srcId="{7DA09C24-2552-4192-8280-EBCB7DE7C2A9}" destId="{EB2D788D-43C6-43CB-9264-2F23FC56AD59}" srcOrd="1" destOrd="0" presId="urn:microsoft.com/office/officeart/2005/8/layout/hierarchy2"/>
    <dgm:cxn modelId="{AA758876-CED7-4667-80F5-B292A4AE9DBD}" type="presParOf" srcId="{C0C80262-8CE7-4B94-86BA-829DAB97B8B1}" destId="{6F257ECC-14DA-4AAE-84D2-040AEDF87880}" srcOrd="2" destOrd="0" presId="urn:microsoft.com/office/officeart/2005/8/layout/hierarchy2"/>
    <dgm:cxn modelId="{9B7768BE-B1D2-446C-A20C-B831F89AD192}" type="presParOf" srcId="{6F257ECC-14DA-4AAE-84D2-040AEDF87880}" destId="{225FE2DC-7E2F-4EA3-9700-AEB2454E6225}" srcOrd="0" destOrd="0" presId="urn:microsoft.com/office/officeart/2005/8/layout/hierarchy2"/>
    <dgm:cxn modelId="{BE61FD21-99BA-48EF-BAA9-3AF92516E4AD}" type="presParOf" srcId="{C0C80262-8CE7-4B94-86BA-829DAB97B8B1}" destId="{0B5AF1A5-C781-4B50-87B6-8642C79A9EC9}" srcOrd="3" destOrd="0" presId="urn:microsoft.com/office/officeart/2005/8/layout/hierarchy2"/>
    <dgm:cxn modelId="{2351CCFF-A3C6-49D8-9C89-24E21B5493B8}" type="presParOf" srcId="{0B5AF1A5-C781-4B50-87B6-8642C79A9EC9}" destId="{4CC0B311-F5CD-445E-8B37-AFD508A8886D}" srcOrd="0" destOrd="0" presId="urn:microsoft.com/office/officeart/2005/8/layout/hierarchy2"/>
    <dgm:cxn modelId="{87246980-8CEF-4449-8B62-CBDD6F646E41}" type="presParOf" srcId="{0B5AF1A5-C781-4B50-87B6-8642C79A9EC9}" destId="{40C34EBD-D89D-4E91-AA24-7453750FFFA8}" srcOrd="1" destOrd="0" presId="urn:microsoft.com/office/officeart/2005/8/layout/hierarchy2"/>
    <dgm:cxn modelId="{F7194738-838D-4DC3-A7E5-A1490D28B18E}" type="presParOf" srcId="{C0C80262-8CE7-4B94-86BA-829DAB97B8B1}" destId="{B019091A-30BA-46DA-8B88-7C3F8DBE281F}" srcOrd="4" destOrd="0" presId="urn:microsoft.com/office/officeart/2005/8/layout/hierarchy2"/>
    <dgm:cxn modelId="{780D2304-6665-4D33-A9F6-A039CCE9A5FE}" type="presParOf" srcId="{B019091A-30BA-46DA-8B88-7C3F8DBE281F}" destId="{053E1CF6-BDA9-4906-A353-6450A310D579}" srcOrd="0" destOrd="0" presId="urn:microsoft.com/office/officeart/2005/8/layout/hierarchy2"/>
    <dgm:cxn modelId="{AFDA2B52-4569-4C9A-BC3D-851734AF8E28}" type="presParOf" srcId="{C0C80262-8CE7-4B94-86BA-829DAB97B8B1}" destId="{41DBD74F-1ECD-4016-8690-A39A8DDE8EB2}" srcOrd="5" destOrd="0" presId="urn:microsoft.com/office/officeart/2005/8/layout/hierarchy2"/>
    <dgm:cxn modelId="{7663D7A5-3244-429A-96E7-6AFC65F294E2}" type="presParOf" srcId="{41DBD74F-1ECD-4016-8690-A39A8DDE8EB2}" destId="{7B286E17-E023-4CBE-9B1F-4BCF7C42DA04}" srcOrd="0" destOrd="0" presId="urn:microsoft.com/office/officeart/2005/8/layout/hierarchy2"/>
    <dgm:cxn modelId="{1E343DA8-1E97-4888-88CD-DDA564F8DEE2}" type="presParOf" srcId="{41DBD74F-1ECD-4016-8690-A39A8DDE8EB2}" destId="{4339A7C0-7EF8-4CC3-9070-9DC58A9FB19F}" srcOrd="1" destOrd="0" presId="urn:microsoft.com/office/officeart/2005/8/layout/hierarchy2"/>
    <dgm:cxn modelId="{51D2EBF1-9726-4C85-8557-C53507449852}" type="presParOf" srcId="{C0C80262-8CE7-4B94-86BA-829DAB97B8B1}" destId="{3F52FAF0-2C02-4635-ACA6-24A52375A4CF}" srcOrd="6" destOrd="0" presId="urn:microsoft.com/office/officeart/2005/8/layout/hierarchy2"/>
    <dgm:cxn modelId="{65F2AC52-6970-4D1E-BB40-EDB87947CEBC}" type="presParOf" srcId="{3F52FAF0-2C02-4635-ACA6-24A52375A4CF}" destId="{393A6725-20BB-4B2F-962D-A0211FD625F7}" srcOrd="0" destOrd="0" presId="urn:microsoft.com/office/officeart/2005/8/layout/hierarchy2"/>
    <dgm:cxn modelId="{D0FFAAB5-A4F7-44D1-B5E0-AAB06A1EF09B}" type="presParOf" srcId="{C0C80262-8CE7-4B94-86BA-829DAB97B8B1}" destId="{ACDEBFCC-2358-44F0-B622-A47606EDF43F}" srcOrd="7" destOrd="0" presId="urn:microsoft.com/office/officeart/2005/8/layout/hierarchy2"/>
    <dgm:cxn modelId="{44CE9D67-E718-4FE3-AA93-F7EEB18BB9FB}" type="presParOf" srcId="{ACDEBFCC-2358-44F0-B622-A47606EDF43F}" destId="{8F672F61-1EFE-4043-931F-1D100F1A0A86}" srcOrd="0" destOrd="0" presId="urn:microsoft.com/office/officeart/2005/8/layout/hierarchy2"/>
    <dgm:cxn modelId="{EB2F2F3D-C2EE-4FE8-B08C-E9F9E7205C87}" type="presParOf" srcId="{ACDEBFCC-2358-44F0-B622-A47606EDF43F}" destId="{F1AB57D9-CC75-4F95-9332-8F44C2715FFA}" srcOrd="1" destOrd="0" presId="urn:microsoft.com/office/officeart/2005/8/layout/hierarchy2"/>
    <dgm:cxn modelId="{03B5B5ED-9809-457D-B96C-07841FC84A83}" type="presParOf" srcId="{10E9A531-D304-4F69-B341-01259DA8A5AC}" destId="{D4C41F6D-DB25-4833-A711-E0AE0343C279}" srcOrd="2" destOrd="0" presId="urn:microsoft.com/office/officeart/2005/8/layout/hierarchy2"/>
    <dgm:cxn modelId="{0F256CD2-2766-43E6-9F7C-6B5DDD3D6F8C}" type="presParOf" srcId="{D4C41F6D-DB25-4833-A711-E0AE0343C279}" destId="{4A283F01-1A3F-4BE7-8933-4A6EA5FE6C74}" srcOrd="0" destOrd="0" presId="urn:microsoft.com/office/officeart/2005/8/layout/hierarchy2"/>
    <dgm:cxn modelId="{7217A71F-F829-4F4A-8DA9-0064624871A1}" type="presParOf" srcId="{10E9A531-D304-4F69-B341-01259DA8A5AC}" destId="{8F6CDA26-40DF-4A63-A334-B0E9A49802B3}" srcOrd="3" destOrd="0" presId="urn:microsoft.com/office/officeart/2005/8/layout/hierarchy2"/>
    <dgm:cxn modelId="{CD44C640-3CF0-4121-8B96-1E1D3AA0B134}" type="presParOf" srcId="{8F6CDA26-40DF-4A63-A334-B0E9A49802B3}" destId="{AAEC0EEB-E41C-4085-A3E7-45B6F4BB46B8}" srcOrd="0" destOrd="0" presId="urn:microsoft.com/office/officeart/2005/8/layout/hierarchy2"/>
    <dgm:cxn modelId="{676B40DA-6EB9-44B1-977A-DEC573460D59}" type="presParOf" srcId="{8F6CDA26-40DF-4A63-A334-B0E9A49802B3}" destId="{432FE356-5B3C-4430-A98D-2642C160879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18DB09-87DF-47C1-BBB3-8C1D0A12929A}">
      <dsp:nvSpPr>
        <dsp:cNvPr id="0" name=""/>
        <dsp:cNvSpPr/>
      </dsp:nvSpPr>
      <dsp:spPr>
        <a:xfrm>
          <a:off x="5801266" y="1946987"/>
          <a:ext cx="171416" cy="17141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BB0E1B-1B66-480E-9D7B-8B9B58159035}">
      <dsp:nvSpPr>
        <dsp:cNvPr id="0" name=""/>
        <dsp:cNvSpPr/>
      </dsp:nvSpPr>
      <dsp:spPr>
        <a:xfrm>
          <a:off x="5487103" y="1946987"/>
          <a:ext cx="171416" cy="17141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D4F0F0-10FF-4579-875A-795414750DEE}">
      <dsp:nvSpPr>
        <dsp:cNvPr id="0" name=""/>
        <dsp:cNvSpPr/>
      </dsp:nvSpPr>
      <dsp:spPr>
        <a:xfrm>
          <a:off x="5172940" y="1946987"/>
          <a:ext cx="171416" cy="17141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00D948-690D-4BEB-ABD7-F8D271137B90}">
      <dsp:nvSpPr>
        <dsp:cNvPr id="0" name=""/>
        <dsp:cNvSpPr/>
      </dsp:nvSpPr>
      <dsp:spPr>
        <a:xfrm>
          <a:off x="4859374" y="1946987"/>
          <a:ext cx="171416" cy="17141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93F893-A691-4191-8C57-1E5B660B2052}">
      <dsp:nvSpPr>
        <dsp:cNvPr id="0" name=""/>
        <dsp:cNvSpPr/>
      </dsp:nvSpPr>
      <dsp:spPr>
        <a:xfrm>
          <a:off x="4545211" y="1946987"/>
          <a:ext cx="171416" cy="17141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502F3C-7295-48FA-AE20-A57C5D1BE5C1}">
      <dsp:nvSpPr>
        <dsp:cNvPr id="0" name=""/>
        <dsp:cNvSpPr/>
      </dsp:nvSpPr>
      <dsp:spPr>
        <a:xfrm>
          <a:off x="4059632" y="1861280"/>
          <a:ext cx="342832" cy="34310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097DF5-6338-4FC2-A1C4-B6F580E2C551}">
      <dsp:nvSpPr>
        <dsp:cNvPr id="0" name=""/>
        <dsp:cNvSpPr/>
      </dsp:nvSpPr>
      <dsp:spPr>
        <a:xfrm>
          <a:off x="5521745" y="1592883"/>
          <a:ext cx="171416" cy="17141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D6D4C3-E48D-40D2-90FB-B49FA8FAA65F}">
      <dsp:nvSpPr>
        <dsp:cNvPr id="0" name=""/>
        <dsp:cNvSpPr/>
      </dsp:nvSpPr>
      <dsp:spPr>
        <a:xfrm>
          <a:off x="5521745" y="2303628"/>
          <a:ext cx="171416" cy="17141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C376AA-B666-4905-8FB3-53DE89437612}">
      <dsp:nvSpPr>
        <dsp:cNvPr id="0" name=""/>
        <dsp:cNvSpPr/>
      </dsp:nvSpPr>
      <dsp:spPr>
        <a:xfrm>
          <a:off x="5674646" y="1746816"/>
          <a:ext cx="171416" cy="17141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97272B-2BD5-4FC6-8427-22A4579C90D5}">
      <dsp:nvSpPr>
        <dsp:cNvPr id="0" name=""/>
        <dsp:cNvSpPr/>
      </dsp:nvSpPr>
      <dsp:spPr>
        <a:xfrm>
          <a:off x="5684799" y="2150540"/>
          <a:ext cx="171416" cy="17141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A80F16-345E-4E92-A422-706157C55C8E}">
      <dsp:nvSpPr>
        <dsp:cNvPr id="0" name=""/>
        <dsp:cNvSpPr/>
      </dsp:nvSpPr>
      <dsp:spPr>
        <a:xfrm>
          <a:off x="2181821" y="1164913"/>
          <a:ext cx="1735661" cy="173584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600" kern="1200" dirty="0" smtClean="0"/>
            <a:t>Statistikatöö</a:t>
          </a:r>
          <a:endParaRPr lang="et-EE" sz="1600" kern="1200" dirty="0"/>
        </a:p>
      </dsp:txBody>
      <dsp:txXfrm>
        <a:off x="2436003" y="1419121"/>
        <a:ext cx="1227297" cy="1227425"/>
      </dsp:txXfrm>
    </dsp:sp>
    <dsp:sp modelId="{64B74DDB-FBD5-47B4-A93B-35F72252D414}">
      <dsp:nvSpPr>
        <dsp:cNvPr id="0" name=""/>
        <dsp:cNvSpPr/>
      </dsp:nvSpPr>
      <dsp:spPr>
        <a:xfrm>
          <a:off x="2052213" y="1016618"/>
          <a:ext cx="342832" cy="34310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BF15E4-CD0C-4FDB-9EB7-B185E77642BA}">
      <dsp:nvSpPr>
        <dsp:cNvPr id="0" name=""/>
        <dsp:cNvSpPr/>
      </dsp:nvSpPr>
      <dsp:spPr>
        <a:xfrm>
          <a:off x="1832419" y="835619"/>
          <a:ext cx="171416" cy="17141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E06D5C-D260-48B0-864B-584839F37ABE}">
      <dsp:nvSpPr>
        <dsp:cNvPr id="0" name=""/>
        <dsp:cNvSpPr/>
      </dsp:nvSpPr>
      <dsp:spPr>
        <a:xfrm>
          <a:off x="1466293" y="835619"/>
          <a:ext cx="171416" cy="17141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001C9F-CB9B-4A1A-91CE-6651ED83B77B}">
      <dsp:nvSpPr>
        <dsp:cNvPr id="0" name=""/>
        <dsp:cNvSpPr/>
      </dsp:nvSpPr>
      <dsp:spPr>
        <a:xfrm>
          <a:off x="1100168" y="835619"/>
          <a:ext cx="171416" cy="17141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D0B7BA-D804-414C-83D5-F3AA41B7A481}">
      <dsp:nvSpPr>
        <dsp:cNvPr id="0" name=""/>
        <dsp:cNvSpPr/>
      </dsp:nvSpPr>
      <dsp:spPr>
        <a:xfrm>
          <a:off x="734042" y="835619"/>
          <a:ext cx="171416" cy="17141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287528-D834-4363-888B-7A4AD27BF731}">
      <dsp:nvSpPr>
        <dsp:cNvPr id="0" name=""/>
        <dsp:cNvSpPr/>
      </dsp:nvSpPr>
      <dsp:spPr>
        <a:xfrm>
          <a:off x="367320" y="835619"/>
          <a:ext cx="171416" cy="17141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EE2200-9E50-49E8-AEF1-1C512D994927}">
      <dsp:nvSpPr>
        <dsp:cNvPr id="0" name=""/>
        <dsp:cNvSpPr/>
      </dsp:nvSpPr>
      <dsp:spPr>
        <a:xfrm>
          <a:off x="1194" y="835619"/>
          <a:ext cx="171416" cy="17141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7049EE-2621-4960-9391-21AF5EB58877}">
      <dsp:nvSpPr>
        <dsp:cNvPr id="0" name=""/>
        <dsp:cNvSpPr/>
      </dsp:nvSpPr>
      <dsp:spPr>
        <a:xfrm>
          <a:off x="0" y="393271"/>
          <a:ext cx="2009210" cy="440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600" kern="1200" dirty="0" smtClean="0"/>
            <a:t>Tooted </a:t>
          </a:r>
          <a:endParaRPr lang="et-EE" sz="1600" kern="1200" dirty="0"/>
        </a:p>
      </dsp:txBody>
      <dsp:txXfrm>
        <a:off x="0" y="393271"/>
        <a:ext cx="2009210" cy="440938"/>
      </dsp:txXfrm>
    </dsp:sp>
    <dsp:sp modelId="{2A4A8101-3F81-40DD-BBA6-A70F524809A0}">
      <dsp:nvSpPr>
        <dsp:cNvPr id="0" name=""/>
        <dsp:cNvSpPr/>
      </dsp:nvSpPr>
      <dsp:spPr>
        <a:xfrm>
          <a:off x="1696241" y="1861280"/>
          <a:ext cx="342832" cy="34310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033F93-A17B-4AEB-AAD6-5932557AA649}">
      <dsp:nvSpPr>
        <dsp:cNvPr id="0" name=""/>
        <dsp:cNvSpPr/>
      </dsp:nvSpPr>
      <dsp:spPr>
        <a:xfrm>
          <a:off x="1356993" y="1946987"/>
          <a:ext cx="171416" cy="17141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C2A823-A0F1-4171-860D-FB2E21C07C4E}">
      <dsp:nvSpPr>
        <dsp:cNvPr id="0" name=""/>
        <dsp:cNvSpPr/>
      </dsp:nvSpPr>
      <dsp:spPr>
        <a:xfrm>
          <a:off x="1018342" y="1946987"/>
          <a:ext cx="171416" cy="17141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4045D7-DAD4-4F27-AA0A-79BB9C0B7633}">
      <dsp:nvSpPr>
        <dsp:cNvPr id="0" name=""/>
        <dsp:cNvSpPr/>
      </dsp:nvSpPr>
      <dsp:spPr>
        <a:xfrm>
          <a:off x="679094" y="1946987"/>
          <a:ext cx="171416" cy="17141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DD3406-2C36-4190-AFC1-568E609789E1}">
      <dsp:nvSpPr>
        <dsp:cNvPr id="0" name=""/>
        <dsp:cNvSpPr/>
      </dsp:nvSpPr>
      <dsp:spPr>
        <a:xfrm>
          <a:off x="340442" y="1946987"/>
          <a:ext cx="171416" cy="17141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E7E571-4A4B-4B3F-A5F8-11F7D031232F}">
      <dsp:nvSpPr>
        <dsp:cNvPr id="0" name=""/>
        <dsp:cNvSpPr/>
      </dsp:nvSpPr>
      <dsp:spPr>
        <a:xfrm>
          <a:off x="1194" y="1946987"/>
          <a:ext cx="171416" cy="17141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8E8269-F9F9-4D52-9390-4FFAEC0C4D50}">
      <dsp:nvSpPr>
        <dsp:cNvPr id="0" name=""/>
        <dsp:cNvSpPr/>
      </dsp:nvSpPr>
      <dsp:spPr>
        <a:xfrm>
          <a:off x="0" y="1508304"/>
          <a:ext cx="1519450" cy="440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600" kern="1200" dirty="0" smtClean="0"/>
            <a:t>Teenused</a:t>
          </a:r>
          <a:endParaRPr lang="et-EE" sz="1600" kern="1200" dirty="0"/>
        </a:p>
      </dsp:txBody>
      <dsp:txXfrm>
        <a:off x="0" y="1508304"/>
        <a:ext cx="1519450" cy="440938"/>
      </dsp:txXfrm>
    </dsp:sp>
    <dsp:sp modelId="{A9F0AF1F-CCD6-4316-9754-569E4AC2F835}">
      <dsp:nvSpPr>
        <dsp:cNvPr id="0" name=""/>
        <dsp:cNvSpPr/>
      </dsp:nvSpPr>
      <dsp:spPr>
        <a:xfrm>
          <a:off x="2052213" y="2691845"/>
          <a:ext cx="342832" cy="34310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A8211C-5464-4F63-911B-ABFB036E8354}">
      <dsp:nvSpPr>
        <dsp:cNvPr id="0" name=""/>
        <dsp:cNvSpPr/>
      </dsp:nvSpPr>
      <dsp:spPr>
        <a:xfrm>
          <a:off x="1832419" y="3041156"/>
          <a:ext cx="171416" cy="17141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EAD984-D317-41B8-8044-F036EE86639D}">
      <dsp:nvSpPr>
        <dsp:cNvPr id="0" name=""/>
        <dsp:cNvSpPr/>
      </dsp:nvSpPr>
      <dsp:spPr>
        <a:xfrm>
          <a:off x="1466293" y="3041156"/>
          <a:ext cx="171416" cy="17141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15D1F1-358E-4679-9EE8-4CCD83C6A135}">
      <dsp:nvSpPr>
        <dsp:cNvPr id="0" name=""/>
        <dsp:cNvSpPr/>
      </dsp:nvSpPr>
      <dsp:spPr>
        <a:xfrm>
          <a:off x="1100168" y="3041156"/>
          <a:ext cx="171416" cy="17141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A9B613-A4D7-4A0A-A5C3-B48C2CECBBC4}">
      <dsp:nvSpPr>
        <dsp:cNvPr id="0" name=""/>
        <dsp:cNvSpPr/>
      </dsp:nvSpPr>
      <dsp:spPr>
        <a:xfrm>
          <a:off x="734042" y="3041156"/>
          <a:ext cx="171416" cy="17141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A7A59A-1CBD-400B-A610-85FCD662D72F}">
      <dsp:nvSpPr>
        <dsp:cNvPr id="0" name=""/>
        <dsp:cNvSpPr/>
      </dsp:nvSpPr>
      <dsp:spPr>
        <a:xfrm>
          <a:off x="367320" y="3041156"/>
          <a:ext cx="171416" cy="17141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B38FB6-C893-4AA4-BFC9-411413006D6B}">
      <dsp:nvSpPr>
        <dsp:cNvPr id="0" name=""/>
        <dsp:cNvSpPr/>
      </dsp:nvSpPr>
      <dsp:spPr>
        <a:xfrm>
          <a:off x="1194" y="3041156"/>
          <a:ext cx="171416" cy="17141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D5153F-49FC-40A1-B560-C21287836479}">
      <dsp:nvSpPr>
        <dsp:cNvPr id="0" name=""/>
        <dsp:cNvSpPr/>
      </dsp:nvSpPr>
      <dsp:spPr>
        <a:xfrm>
          <a:off x="0" y="2598526"/>
          <a:ext cx="2009210" cy="440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600" kern="1200" dirty="0" smtClean="0"/>
            <a:t>Kanalid</a:t>
          </a:r>
          <a:endParaRPr lang="et-EE" sz="1600" kern="1200" dirty="0"/>
        </a:p>
      </dsp:txBody>
      <dsp:txXfrm>
        <a:off x="0" y="2598526"/>
        <a:ext cx="2009210" cy="4409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746A35-797F-4192-B5CB-3602FA5C68FB}">
      <dsp:nvSpPr>
        <dsp:cNvPr id="0" name=""/>
        <dsp:cNvSpPr/>
      </dsp:nvSpPr>
      <dsp:spPr>
        <a:xfrm>
          <a:off x="796885" y="2676624"/>
          <a:ext cx="1467664" cy="6981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600" kern="1200" dirty="0" smtClean="0"/>
            <a:t>Statistikatööd</a:t>
          </a:r>
          <a:endParaRPr lang="et-EE" sz="1600" kern="1200" dirty="0"/>
        </a:p>
      </dsp:txBody>
      <dsp:txXfrm>
        <a:off x="817334" y="2697073"/>
        <a:ext cx="1426766" cy="657282"/>
      </dsp:txXfrm>
    </dsp:sp>
    <dsp:sp modelId="{2AAAF42D-780C-49B8-906F-073B08F8AF48}">
      <dsp:nvSpPr>
        <dsp:cNvPr id="0" name=""/>
        <dsp:cNvSpPr/>
      </dsp:nvSpPr>
      <dsp:spPr>
        <a:xfrm rot="18950422">
          <a:off x="2163785" y="2762757"/>
          <a:ext cx="713128" cy="29107"/>
        </a:xfrm>
        <a:custGeom>
          <a:avLst/>
          <a:gdLst/>
          <a:ahLst/>
          <a:cxnLst/>
          <a:rect l="0" t="0" r="0" b="0"/>
          <a:pathLst>
            <a:path>
              <a:moveTo>
                <a:pt x="0" y="14553"/>
              </a:moveTo>
              <a:lnTo>
                <a:pt x="713128" y="1455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t-EE" sz="1600" kern="1200"/>
        </a:p>
      </dsp:txBody>
      <dsp:txXfrm>
        <a:off x="2502521" y="2759482"/>
        <a:ext cx="35656" cy="35656"/>
      </dsp:txXfrm>
    </dsp:sp>
    <dsp:sp modelId="{673B28EC-A9E6-4928-85FF-4E944B9F4664}">
      <dsp:nvSpPr>
        <dsp:cNvPr id="0" name=""/>
        <dsp:cNvSpPr/>
      </dsp:nvSpPr>
      <dsp:spPr>
        <a:xfrm>
          <a:off x="2776149" y="2133600"/>
          <a:ext cx="1678788" cy="7906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600" kern="1200" dirty="0" smtClean="0"/>
            <a:t>Programmilised</a:t>
          </a:r>
          <a:endParaRPr lang="et-EE" sz="1600" kern="1200" dirty="0"/>
        </a:p>
      </dsp:txBody>
      <dsp:txXfrm>
        <a:off x="2799305" y="2156756"/>
        <a:ext cx="1632476" cy="744301"/>
      </dsp:txXfrm>
    </dsp:sp>
    <dsp:sp modelId="{DD93A33A-C746-4C0A-AE98-DBF3D21EF554}">
      <dsp:nvSpPr>
        <dsp:cNvPr id="0" name=""/>
        <dsp:cNvSpPr/>
      </dsp:nvSpPr>
      <dsp:spPr>
        <a:xfrm rot="17692822">
          <a:off x="4102740" y="1962784"/>
          <a:ext cx="1215995" cy="29107"/>
        </a:xfrm>
        <a:custGeom>
          <a:avLst/>
          <a:gdLst/>
          <a:ahLst/>
          <a:cxnLst/>
          <a:rect l="0" t="0" r="0" b="0"/>
          <a:pathLst>
            <a:path>
              <a:moveTo>
                <a:pt x="0" y="14553"/>
              </a:moveTo>
              <a:lnTo>
                <a:pt x="1215995" y="1455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t-EE" sz="1600" kern="1200"/>
        </a:p>
      </dsp:txBody>
      <dsp:txXfrm>
        <a:off x="4680338" y="1946938"/>
        <a:ext cx="60799" cy="60799"/>
      </dsp:txXfrm>
    </dsp:sp>
    <dsp:sp modelId="{2D7A9B76-4832-4307-A44A-1B70555C2B9F}">
      <dsp:nvSpPr>
        <dsp:cNvPr id="0" name=""/>
        <dsp:cNvSpPr/>
      </dsp:nvSpPr>
      <dsp:spPr>
        <a:xfrm>
          <a:off x="4966538" y="1106020"/>
          <a:ext cx="1278999" cy="6394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600" kern="1200" dirty="0" smtClean="0"/>
            <a:t>Põhistatistika</a:t>
          </a:r>
          <a:endParaRPr lang="et-EE" sz="1600" kern="1200" dirty="0"/>
        </a:p>
      </dsp:txBody>
      <dsp:txXfrm>
        <a:off x="4985268" y="1124750"/>
        <a:ext cx="1241539" cy="602039"/>
      </dsp:txXfrm>
    </dsp:sp>
    <dsp:sp modelId="{F9CF70FC-C6C4-4C9E-8B00-9A3AC3A89FD0}">
      <dsp:nvSpPr>
        <dsp:cNvPr id="0" name=""/>
        <dsp:cNvSpPr/>
      </dsp:nvSpPr>
      <dsp:spPr>
        <a:xfrm rot="17692822">
          <a:off x="5893339" y="859648"/>
          <a:ext cx="1215995" cy="29107"/>
        </a:xfrm>
        <a:custGeom>
          <a:avLst/>
          <a:gdLst/>
          <a:ahLst/>
          <a:cxnLst/>
          <a:rect l="0" t="0" r="0" b="0"/>
          <a:pathLst>
            <a:path>
              <a:moveTo>
                <a:pt x="0" y="14553"/>
              </a:moveTo>
              <a:lnTo>
                <a:pt x="1215995" y="1455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t-EE" sz="1600" kern="1200"/>
        </a:p>
      </dsp:txBody>
      <dsp:txXfrm>
        <a:off x="6470937" y="843801"/>
        <a:ext cx="60799" cy="60799"/>
      </dsp:txXfrm>
    </dsp:sp>
    <dsp:sp modelId="{84CA3176-32E3-4CF0-920F-A0FED99A966F}">
      <dsp:nvSpPr>
        <dsp:cNvPr id="0" name=""/>
        <dsp:cNvSpPr/>
      </dsp:nvSpPr>
      <dsp:spPr>
        <a:xfrm>
          <a:off x="6757137" y="2883"/>
          <a:ext cx="1278999" cy="6394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600" kern="1200" smtClean="0"/>
            <a:t>Keskkond</a:t>
          </a:r>
          <a:endParaRPr lang="et-EE" sz="1600" kern="1200" dirty="0"/>
        </a:p>
      </dsp:txBody>
      <dsp:txXfrm>
        <a:off x="6775867" y="21613"/>
        <a:ext cx="1241539" cy="602039"/>
      </dsp:txXfrm>
    </dsp:sp>
    <dsp:sp modelId="{B3921EED-B394-41C1-A195-105ED73384C7}">
      <dsp:nvSpPr>
        <dsp:cNvPr id="0" name=""/>
        <dsp:cNvSpPr/>
      </dsp:nvSpPr>
      <dsp:spPr>
        <a:xfrm rot="19457599">
          <a:off x="6186318" y="1227360"/>
          <a:ext cx="630036" cy="29107"/>
        </a:xfrm>
        <a:custGeom>
          <a:avLst/>
          <a:gdLst/>
          <a:ahLst/>
          <a:cxnLst/>
          <a:rect l="0" t="0" r="0" b="0"/>
          <a:pathLst>
            <a:path>
              <a:moveTo>
                <a:pt x="0" y="14553"/>
              </a:moveTo>
              <a:lnTo>
                <a:pt x="630036" y="1455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t-EE" sz="1600" kern="1200"/>
        </a:p>
      </dsp:txBody>
      <dsp:txXfrm>
        <a:off x="6485586" y="1226163"/>
        <a:ext cx="31501" cy="31501"/>
      </dsp:txXfrm>
    </dsp:sp>
    <dsp:sp modelId="{EEF4AA08-5D0A-449B-8A9D-CE69C41D8F2D}">
      <dsp:nvSpPr>
        <dsp:cNvPr id="0" name=""/>
        <dsp:cNvSpPr/>
      </dsp:nvSpPr>
      <dsp:spPr>
        <a:xfrm>
          <a:off x="6757137" y="738308"/>
          <a:ext cx="1278999" cy="6394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600" kern="1200" dirty="0" smtClean="0"/>
            <a:t>Majandus</a:t>
          </a:r>
          <a:endParaRPr lang="et-EE" sz="1600" kern="1200" dirty="0"/>
        </a:p>
      </dsp:txBody>
      <dsp:txXfrm>
        <a:off x="6775867" y="757038"/>
        <a:ext cx="1241539" cy="602039"/>
      </dsp:txXfrm>
    </dsp:sp>
    <dsp:sp modelId="{B068150B-2FCE-412C-A29F-C0CF8E2C3475}">
      <dsp:nvSpPr>
        <dsp:cNvPr id="0" name=""/>
        <dsp:cNvSpPr/>
      </dsp:nvSpPr>
      <dsp:spPr>
        <a:xfrm rot="2142401">
          <a:off x="6186318" y="1595072"/>
          <a:ext cx="630036" cy="29107"/>
        </a:xfrm>
        <a:custGeom>
          <a:avLst/>
          <a:gdLst/>
          <a:ahLst/>
          <a:cxnLst/>
          <a:rect l="0" t="0" r="0" b="0"/>
          <a:pathLst>
            <a:path>
              <a:moveTo>
                <a:pt x="0" y="14553"/>
              </a:moveTo>
              <a:lnTo>
                <a:pt x="630036" y="1455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t-EE" sz="1600" kern="1200"/>
        </a:p>
      </dsp:txBody>
      <dsp:txXfrm>
        <a:off x="6485586" y="1593875"/>
        <a:ext cx="31501" cy="31501"/>
      </dsp:txXfrm>
    </dsp:sp>
    <dsp:sp modelId="{F8DF6934-A3E1-499C-9C52-D1AA9A8C527B}">
      <dsp:nvSpPr>
        <dsp:cNvPr id="0" name=""/>
        <dsp:cNvSpPr/>
      </dsp:nvSpPr>
      <dsp:spPr>
        <a:xfrm>
          <a:off x="6757137" y="1473732"/>
          <a:ext cx="1278999" cy="6394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600" kern="1200" dirty="0" smtClean="0"/>
            <a:t>Rahvastik</a:t>
          </a:r>
          <a:endParaRPr lang="et-EE" sz="1600" kern="1200" dirty="0"/>
        </a:p>
      </dsp:txBody>
      <dsp:txXfrm>
        <a:off x="6775867" y="1492462"/>
        <a:ext cx="1241539" cy="602039"/>
      </dsp:txXfrm>
    </dsp:sp>
    <dsp:sp modelId="{EE3F41AC-CE32-4899-B819-F4C94B4D7AA3}">
      <dsp:nvSpPr>
        <dsp:cNvPr id="0" name=""/>
        <dsp:cNvSpPr/>
      </dsp:nvSpPr>
      <dsp:spPr>
        <a:xfrm rot="3907178">
          <a:off x="5893339" y="1962784"/>
          <a:ext cx="1215995" cy="29107"/>
        </a:xfrm>
        <a:custGeom>
          <a:avLst/>
          <a:gdLst/>
          <a:ahLst/>
          <a:cxnLst/>
          <a:rect l="0" t="0" r="0" b="0"/>
          <a:pathLst>
            <a:path>
              <a:moveTo>
                <a:pt x="0" y="14553"/>
              </a:moveTo>
              <a:lnTo>
                <a:pt x="1215995" y="1455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t-EE" sz="1600" kern="1200"/>
        </a:p>
      </dsp:txBody>
      <dsp:txXfrm>
        <a:off x="6470937" y="1946938"/>
        <a:ext cx="60799" cy="60799"/>
      </dsp:txXfrm>
    </dsp:sp>
    <dsp:sp modelId="{E37627D5-CB33-490A-94C6-305A711F4146}">
      <dsp:nvSpPr>
        <dsp:cNvPr id="0" name=""/>
        <dsp:cNvSpPr/>
      </dsp:nvSpPr>
      <dsp:spPr>
        <a:xfrm>
          <a:off x="6757137" y="2209157"/>
          <a:ext cx="1278999" cy="6394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600" kern="1200" dirty="0" smtClean="0"/>
            <a:t>Sotsiaalelu</a:t>
          </a:r>
          <a:endParaRPr lang="et-EE" sz="1600" kern="1200" dirty="0"/>
        </a:p>
      </dsp:txBody>
      <dsp:txXfrm>
        <a:off x="6775867" y="2227887"/>
        <a:ext cx="1241539" cy="602039"/>
      </dsp:txXfrm>
    </dsp:sp>
    <dsp:sp modelId="{6F257ECC-14DA-4AAE-84D2-040AEDF87880}">
      <dsp:nvSpPr>
        <dsp:cNvPr id="0" name=""/>
        <dsp:cNvSpPr/>
      </dsp:nvSpPr>
      <dsp:spPr>
        <a:xfrm rot="19457599">
          <a:off x="4395719" y="2330497"/>
          <a:ext cx="630036" cy="29107"/>
        </a:xfrm>
        <a:custGeom>
          <a:avLst/>
          <a:gdLst/>
          <a:ahLst/>
          <a:cxnLst/>
          <a:rect l="0" t="0" r="0" b="0"/>
          <a:pathLst>
            <a:path>
              <a:moveTo>
                <a:pt x="0" y="14553"/>
              </a:moveTo>
              <a:lnTo>
                <a:pt x="630036" y="1455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t-EE" sz="1600" kern="1200"/>
        </a:p>
      </dsp:txBody>
      <dsp:txXfrm>
        <a:off x="4694987" y="2329299"/>
        <a:ext cx="31501" cy="31501"/>
      </dsp:txXfrm>
    </dsp:sp>
    <dsp:sp modelId="{4CC0B311-F5CD-445E-8B37-AFD508A8886D}">
      <dsp:nvSpPr>
        <dsp:cNvPr id="0" name=""/>
        <dsp:cNvSpPr/>
      </dsp:nvSpPr>
      <dsp:spPr>
        <a:xfrm>
          <a:off x="4966538" y="1841444"/>
          <a:ext cx="1278999" cy="6394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600" kern="1200" dirty="0" smtClean="0"/>
            <a:t>Statistilised registrid</a:t>
          </a:r>
          <a:endParaRPr lang="et-EE" sz="1600" kern="1200" dirty="0"/>
        </a:p>
      </dsp:txBody>
      <dsp:txXfrm>
        <a:off x="4985268" y="1860174"/>
        <a:ext cx="1241539" cy="602039"/>
      </dsp:txXfrm>
    </dsp:sp>
    <dsp:sp modelId="{B019091A-30BA-46DA-8B88-7C3F8DBE281F}">
      <dsp:nvSpPr>
        <dsp:cNvPr id="0" name=""/>
        <dsp:cNvSpPr/>
      </dsp:nvSpPr>
      <dsp:spPr>
        <a:xfrm rot="2142401">
          <a:off x="4395719" y="2698209"/>
          <a:ext cx="630036" cy="29107"/>
        </a:xfrm>
        <a:custGeom>
          <a:avLst/>
          <a:gdLst/>
          <a:ahLst/>
          <a:cxnLst/>
          <a:rect l="0" t="0" r="0" b="0"/>
          <a:pathLst>
            <a:path>
              <a:moveTo>
                <a:pt x="0" y="14553"/>
              </a:moveTo>
              <a:lnTo>
                <a:pt x="630036" y="1455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t-EE" sz="1600" kern="1200"/>
        </a:p>
      </dsp:txBody>
      <dsp:txXfrm>
        <a:off x="4694987" y="2697012"/>
        <a:ext cx="31501" cy="31501"/>
      </dsp:txXfrm>
    </dsp:sp>
    <dsp:sp modelId="{7B286E17-E023-4CBE-9B1F-4BCF7C42DA04}">
      <dsp:nvSpPr>
        <dsp:cNvPr id="0" name=""/>
        <dsp:cNvSpPr/>
      </dsp:nvSpPr>
      <dsp:spPr>
        <a:xfrm>
          <a:off x="4966538" y="2576869"/>
          <a:ext cx="1278999" cy="6394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600" kern="1200" dirty="0" smtClean="0"/>
            <a:t>Andme-haldus</a:t>
          </a:r>
          <a:endParaRPr lang="et-EE" sz="1600" kern="1200" dirty="0"/>
        </a:p>
      </dsp:txBody>
      <dsp:txXfrm>
        <a:off x="4985268" y="2595599"/>
        <a:ext cx="1241539" cy="602039"/>
      </dsp:txXfrm>
    </dsp:sp>
    <dsp:sp modelId="{3F52FAF0-2C02-4635-ACA6-24A52375A4CF}">
      <dsp:nvSpPr>
        <dsp:cNvPr id="0" name=""/>
        <dsp:cNvSpPr/>
      </dsp:nvSpPr>
      <dsp:spPr>
        <a:xfrm rot="3907178">
          <a:off x="4102740" y="3065921"/>
          <a:ext cx="1215995" cy="29107"/>
        </a:xfrm>
        <a:custGeom>
          <a:avLst/>
          <a:gdLst/>
          <a:ahLst/>
          <a:cxnLst/>
          <a:rect l="0" t="0" r="0" b="0"/>
          <a:pathLst>
            <a:path>
              <a:moveTo>
                <a:pt x="0" y="14553"/>
              </a:moveTo>
              <a:lnTo>
                <a:pt x="1215995" y="1455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t-EE" sz="1600" kern="1200"/>
        </a:p>
      </dsp:txBody>
      <dsp:txXfrm>
        <a:off x="4680338" y="3050075"/>
        <a:ext cx="60799" cy="60799"/>
      </dsp:txXfrm>
    </dsp:sp>
    <dsp:sp modelId="{8F672F61-1EFE-4043-931F-1D100F1A0A86}">
      <dsp:nvSpPr>
        <dsp:cNvPr id="0" name=""/>
        <dsp:cNvSpPr/>
      </dsp:nvSpPr>
      <dsp:spPr>
        <a:xfrm>
          <a:off x="4966538" y="3312293"/>
          <a:ext cx="1820182" cy="6394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600" kern="1200" dirty="0" smtClean="0"/>
            <a:t>Eksperimentaal-statistika</a:t>
          </a:r>
          <a:endParaRPr lang="et-EE" sz="1600" kern="1200" dirty="0"/>
        </a:p>
      </dsp:txBody>
      <dsp:txXfrm>
        <a:off x="4985268" y="3331023"/>
        <a:ext cx="1782722" cy="602039"/>
      </dsp:txXfrm>
    </dsp:sp>
    <dsp:sp modelId="{D4C41F6D-DB25-4833-A711-E0AE0343C279}">
      <dsp:nvSpPr>
        <dsp:cNvPr id="0" name=""/>
        <dsp:cNvSpPr/>
      </dsp:nvSpPr>
      <dsp:spPr>
        <a:xfrm rot="2454413">
          <a:off x="2181889" y="3232795"/>
          <a:ext cx="676920" cy="29107"/>
        </a:xfrm>
        <a:custGeom>
          <a:avLst/>
          <a:gdLst/>
          <a:ahLst/>
          <a:cxnLst/>
          <a:rect l="0" t="0" r="0" b="0"/>
          <a:pathLst>
            <a:path>
              <a:moveTo>
                <a:pt x="0" y="14553"/>
              </a:moveTo>
              <a:lnTo>
                <a:pt x="676920" y="1455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t-EE" sz="1600" kern="1200"/>
        </a:p>
      </dsp:txBody>
      <dsp:txXfrm>
        <a:off x="2503426" y="3230426"/>
        <a:ext cx="33846" cy="33846"/>
      </dsp:txXfrm>
    </dsp:sp>
    <dsp:sp modelId="{AAEC0EEB-E41C-4085-A3E7-45B6F4BB46B8}">
      <dsp:nvSpPr>
        <dsp:cNvPr id="0" name=""/>
        <dsp:cNvSpPr/>
      </dsp:nvSpPr>
      <dsp:spPr>
        <a:xfrm>
          <a:off x="2776149" y="3020138"/>
          <a:ext cx="1687255" cy="8976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600" kern="1200" dirty="0" err="1" smtClean="0"/>
            <a:t>Programmi-välised</a:t>
          </a:r>
          <a:endParaRPr lang="et-EE" sz="1600" kern="1200" dirty="0"/>
        </a:p>
      </dsp:txBody>
      <dsp:txXfrm>
        <a:off x="2802441" y="3046430"/>
        <a:ext cx="1634671" cy="8451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onvergingText">
  <dgm:title val="Converging Text"/>
  <dgm:desc val="Use to show multiple steps or parts that merge into a whole. Limited to one Level 1 shape that contains text and a maximum of five Level 2 shapes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7ED45-9648-4BE6-8148-AD88C19432E1}" type="datetimeFigureOut">
              <a:rPr lang="et-EE" smtClean="0"/>
              <a:t>02.12.2020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97EC4-1C2D-4545-89A0-4BE06FC846D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3623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97EC4-1C2D-4545-89A0-4BE06FC846D7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63803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97EC4-1C2D-4545-89A0-4BE06FC846D7}" type="slidenum">
              <a:rPr lang="et-EE" smtClean="0"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88808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97EC4-1C2D-4545-89A0-4BE06FC846D7}" type="slidenum">
              <a:rPr lang="et-EE" smtClean="0"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30882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3AE7-254D-4EE1-8539-0D2020D1A41E}" type="datetime1">
              <a:rPr lang="et-EE" smtClean="0"/>
              <a:t>02.12.2020</a:t>
            </a:fld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26449" y="315396"/>
            <a:ext cx="216000" cy="216000"/>
          </a:xfrm>
          <a:prstGeom prst="rect">
            <a:avLst/>
          </a:prstGeom>
        </p:spPr>
        <p:txBody>
          <a:bodyPr/>
          <a:lstStyle/>
          <a:p>
            <a:fld id="{9705FB9A-5FEA-4486-902A-E9C47A7B21EC}" type="slidenum">
              <a:rPr lang="et-EE" smtClean="0"/>
              <a:pPr/>
              <a:t>‹#›</a:t>
            </a:fld>
            <a:endParaRPr lang="et-EE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D022D771-F0B1-4324-B091-6ACF2AB9192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80812" y="754143"/>
            <a:ext cx="8472988" cy="1621857"/>
          </a:xfrm>
        </p:spPr>
        <p:txBody>
          <a:bodyPr anchor="t">
            <a:normAutofit/>
          </a:bodyPr>
          <a:lstStyle>
            <a:lvl1pPr algn="l">
              <a:defRPr sz="5000">
                <a:solidFill>
                  <a:schemeClr val="tx1"/>
                </a:solidFill>
              </a:defRPr>
            </a:lvl1pPr>
          </a:lstStyle>
          <a:p>
            <a:r>
              <a:rPr lang="en-US" dirty="0" err="1" smtClean="0"/>
              <a:t>Esitluse</a:t>
            </a:r>
            <a:r>
              <a:rPr lang="en-US" dirty="0" smtClean="0"/>
              <a:t> </a:t>
            </a:r>
            <a:r>
              <a:rPr lang="et-EE" dirty="0" smtClean="0"/>
              <a:t>pealkiri</a:t>
            </a:r>
            <a:endParaRPr lang="et-E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5604DEA-1FF0-4C4B-86AB-2AC739068C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8"/>
          <a:stretch/>
        </p:blipFill>
        <p:spPr>
          <a:xfrm>
            <a:off x="-1" y="184919"/>
            <a:ext cx="1964287" cy="6472756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498C008D-9536-430D-BDF4-5111B78F24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0812" y="2376000"/>
            <a:ext cx="8472988" cy="1029951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t-EE" dirty="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xmlns="" id="{8686E0A2-E2F1-43B9-8040-E8AD51A5B1E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2466" y="5879574"/>
            <a:ext cx="1519128" cy="631946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62201585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u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3AE7-254D-4EE1-8539-0D2020D1A41E}" type="datetime1">
              <a:rPr lang="et-EE" smtClean="0"/>
              <a:t>02.12.2020</a:t>
            </a:fld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5604DEA-1FF0-4C4B-86AB-2AC739068C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8"/>
          <a:stretch/>
        </p:blipFill>
        <p:spPr>
          <a:xfrm>
            <a:off x="-1" y="184919"/>
            <a:ext cx="1964287" cy="647275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26449" y="315396"/>
            <a:ext cx="216000" cy="2160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9705FB9A-5FEA-4486-902A-E9C47A7B21EC}" type="slidenum">
              <a:rPr lang="et-EE" smtClean="0"/>
              <a:pPr/>
              <a:t>‹#›</a:t>
            </a:fld>
            <a:endParaRPr lang="et-EE" dirty="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xmlns="" id="{8686E0A2-E2F1-43B9-8040-E8AD51A5B1E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2466" y="5879574"/>
            <a:ext cx="1519128" cy="631946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1" name="Content Placeholder 17">
            <a:extLst>
              <a:ext uri="{FF2B5EF4-FFF2-40B4-BE49-F238E27FC236}">
                <a16:creationId xmlns:a16="http://schemas.microsoft.com/office/drawing/2014/main" xmlns="" id="{BAC06B3F-2427-441B-9D25-24DB51221C4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520000" y="1774050"/>
            <a:ext cx="8833800" cy="396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77F608DF-D2BA-4389-826F-4C35C04922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20000" y="301460"/>
            <a:ext cx="8833800" cy="809493"/>
          </a:xfrm>
        </p:spPr>
        <p:txBody>
          <a:bodyPr/>
          <a:lstStyle>
            <a:lvl1pPr>
              <a:defRPr/>
            </a:lvl1pPr>
          </a:lstStyle>
          <a:p>
            <a:r>
              <a:rPr lang="et-EE" dirty="0" smtClean="0"/>
              <a:t>Pealkiri</a:t>
            </a:r>
            <a:endParaRPr lang="et-EE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2A40A945-B464-4C86-ADC2-17C29BB25BA3}"/>
              </a:ext>
            </a:extLst>
          </p:cNvPr>
          <p:cNvCxnSpPr>
            <a:cxnSpLocks/>
          </p:cNvCxnSpPr>
          <p:nvPr userDrawn="1"/>
        </p:nvCxnSpPr>
        <p:spPr>
          <a:xfrm>
            <a:off x="2520000" y="1123993"/>
            <a:ext cx="8833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737270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u 2 tul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3AE7-254D-4EE1-8539-0D2020D1A41E}" type="datetime1">
              <a:rPr lang="et-EE" smtClean="0"/>
              <a:t>02.12.2020</a:t>
            </a:fld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5604DEA-1FF0-4C4B-86AB-2AC739068C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8"/>
          <a:stretch/>
        </p:blipFill>
        <p:spPr>
          <a:xfrm>
            <a:off x="-1" y="184919"/>
            <a:ext cx="1964287" cy="647275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26449" y="315396"/>
            <a:ext cx="216000" cy="2160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9705FB9A-5FEA-4486-902A-E9C47A7B21EC}" type="slidenum">
              <a:rPr lang="et-EE" smtClean="0"/>
              <a:pPr/>
              <a:t>‹#›</a:t>
            </a:fld>
            <a:endParaRPr lang="et-EE" dirty="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xmlns="" id="{8686E0A2-E2F1-43B9-8040-E8AD51A5B1E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2466" y="5879574"/>
            <a:ext cx="1519128" cy="631946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xmlns="" id="{0FDF2257-03A5-4950-8C67-23A0385587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20000" y="301460"/>
            <a:ext cx="8833800" cy="809493"/>
          </a:xfrm>
        </p:spPr>
        <p:txBody>
          <a:bodyPr/>
          <a:lstStyle>
            <a:lvl1pPr>
              <a:defRPr/>
            </a:lvl1pPr>
          </a:lstStyle>
          <a:p>
            <a:r>
              <a:rPr lang="et-EE" dirty="0" smtClean="0"/>
              <a:t>Pealkiri</a:t>
            </a:r>
            <a:endParaRPr lang="et-EE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xmlns="" id="{20F24466-FD1E-44E4-A3F2-F6B18CEA95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20000" y="1825625"/>
            <a:ext cx="4140000" cy="396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 dirty="0"/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xmlns="" id="{225EE4DE-44C7-496A-86E7-AD2CE47902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13800" y="1825625"/>
            <a:ext cx="4140000" cy="396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3A532018-AABF-4E8E-96E4-650125EBD864}"/>
              </a:ext>
            </a:extLst>
          </p:cNvPr>
          <p:cNvCxnSpPr>
            <a:cxnSpLocks/>
          </p:cNvCxnSpPr>
          <p:nvPr userDrawn="1"/>
        </p:nvCxnSpPr>
        <p:spPr>
          <a:xfrm>
            <a:off x="2520000" y="1123993"/>
            <a:ext cx="8833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873909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aheslaid pealkirja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3AE7-254D-4EE1-8539-0D2020D1A41E}" type="datetime1">
              <a:rPr lang="et-EE" smtClean="0"/>
              <a:t>02.12.2020</a:t>
            </a:fld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5604DEA-1FF0-4C4B-86AB-2AC739068C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8"/>
          <a:stretch/>
        </p:blipFill>
        <p:spPr>
          <a:xfrm>
            <a:off x="-1" y="184919"/>
            <a:ext cx="1964287" cy="647275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26449" y="315396"/>
            <a:ext cx="216000" cy="2160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9705FB9A-5FEA-4486-902A-E9C47A7B21EC}" type="slidenum">
              <a:rPr lang="et-EE" smtClean="0"/>
              <a:pPr/>
              <a:t>‹#›</a:t>
            </a:fld>
            <a:endParaRPr lang="et-EE" dirty="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xmlns="" id="{8686E0A2-E2F1-43B9-8040-E8AD51A5B1E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2466" y="5879574"/>
            <a:ext cx="1519128" cy="631946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xmlns="" id="{5C80EA46-515D-4253-9404-65B01FB6D2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19998" y="1709738"/>
            <a:ext cx="8827451" cy="2852737"/>
          </a:xfrm>
        </p:spPr>
        <p:txBody>
          <a:bodyPr anchor="b">
            <a:normAutofit/>
          </a:bodyPr>
          <a:lstStyle>
            <a:lvl1pPr>
              <a:defRPr sz="5000"/>
            </a:lvl1pPr>
          </a:lstStyle>
          <a:p>
            <a:r>
              <a:rPr lang="et-EE" dirty="0" smtClean="0"/>
              <a:t>Pealkiri</a:t>
            </a:r>
            <a:endParaRPr lang="et-EE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xmlns="" id="{2C97FB11-B742-416A-8B3C-AEB3702F9C4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520000" y="4589463"/>
            <a:ext cx="8827450" cy="1500187"/>
          </a:xfrm>
        </p:spPr>
        <p:txBody>
          <a:bodyPr>
            <a:normAutofit/>
          </a:bodyPr>
          <a:lstStyle>
            <a:lvl1pPr marL="0" indent="0">
              <a:buNone/>
              <a:defRPr sz="25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dirty="0" smtClean="0"/>
              <a:t>Alapealkiri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4125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3AE7-254D-4EE1-8539-0D2020D1A41E}" type="datetime1">
              <a:rPr lang="et-EE" smtClean="0"/>
              <a:t>02.12.2020</a:t>
            </a:fld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5604DEA-1FF0-4C4B-86AB-2AC739068C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8"/>
          <a:stretch/>
        </p:blipFill>
        <p:spPr>
          <a:xfrm>
            <a:off x="-1" y="184919"/>
            <a:ext cx="1964287" cy="647275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26449" y="315396"/>
            <a:ext cx="216000" cy="2160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9705FB9A-5FEA-4486-902A-E9C47A7B21EC}" type="slidenum">
              <a:rPr lang="et-EE" smtClean="0"/>
              <a:pPr/>
              <a:t>‹#›</a:t>
            </a:fld>
            <a:endParaRPr lang="et-EE" dirty="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xmlns="" id="{8686E0A2-E2F1-43B9-8040-E8AD51A5B1E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2466" y="5879574"/>
            <a:ext cx="1519128" cy="631946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xmlns="" id="{5C80EA46-515D-4253-9404-65B01FB6D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998" y="1709738"/>
            <a:ext cx="8827451" cy="2852737"/>
          </a:xfrm>
        </p:spPr>
        <p:txBody>
          <a:bodyPr anchor="b">
            <a:normAutofit/>
          </a:bodyPr>
          <a:lstStyle>
            <a:lvl1pPr>
              <a:defRPr sz="5000"/>
            </a:lvl1pPr>
          </a:lstStyle>
          <a:p>
            <a:r>
              <a:rPr lang="en-US" smtClean="0"/>
              <a:t>Click to edit Master title style</a:t>
            </a:r>
            <a:endParaRPr lang="et-EE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xmlns="" id="{2C97FB11-B742-416A-8B3C-AEB3702F9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0" y="4589463"/>
            <a:ext cx="8827450" cy="1500187"/>
          </a:xfrm>
        </p:spPr>
        <p:txBody>
          <a:bodyPr>
            <a:normAutofit/>
          </a:bodyPr>
          <a:lstStyle>
            <a:lvl1pPr marL="0" indent="0">
              <a:buNone/>
              <a:defRPr sz="25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085441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ged täpid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1252A8A-7F85-4448-9902-67E65A786639}"/>
              </a:ext>
            </a:extLst>
          </p:cNvPr>
          <p:cNvSpPr/>
          <p:nvPr userDrawn="1"/>
        </p:nvSpPr>
        <p:spPr>
          <a:xfrm>
            <a:off x="0" y="0"/>
            <a:ext cx="212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5604DEA-1FF0-4C4B-86AB-2AC739068C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8"/>
          <a:stretch/>
        </p:blipFill>
        <p:spPr>
          <a:xfrm>
            <a:off x="-1" y="184919"/>
            <a:ext cx="1964287" cy="647275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74C42614-1AA4-48FF-AF4D-C022494042B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lum brigh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3" r="-1566"/>
          <a:stretch/>
        </p:blipFill>
        <p:spPr>
          <a:xfrm>
            <a:off x="2306608" y="180000"/>
            <a:ext cx="9767287" cy="6472800"/>
          </a:xfrm>
          <a:prstGeom prst="rect">
            <a:avLst/>
          </a:prstGeom>
          <a:noFill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3AE7-254D-4EE1-8539-0D2020D1A41E}" type="datetime1">
              <a:rPr lang="et-EE" smtClean="0"/>
              <a:t>02.12.2020</a:t>
            </a:fld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D022D771-F0B1-4324-B091-6ACF2AB919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80812" y="754143"/>
            <a:ext cx="8472988" cy="1621857"/>
          </a:xfrm>
        </p:spPr>
        <p:txBody>
          <a:bodyPr anchor="t">
            <a:normAutofit/>
          </a:bodyPr>
          <a:lstStyle>
            <a:lvl1pPr algn="l"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t-EE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498C008D-9536-430D-BDF4-5111B78F24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0812" y="2376000"/>
            <a:ext cx="8472988" cy="1029951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t-EE" dirty="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xmlns="" id="{8686E0A2-E2F1-43B9-8040-E8AD51A5B1E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2466" y="5879574"/>
            <a:ext cx="1519128" cy="631946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26449" y="315396"/>
            <a:ext cx="216000" cy="2160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9705FB9A-5FEA-4486-902A-E9C47A7B21EC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2946825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stad täpid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74C42614-1AA4-48FF-AF4D-C022494042B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8" r="-1572"/>
          <a:stretch/>
        </p:blipFill>
        <p:spPr>
          <a:xfrm>
            <a:off x="2307600" y="180000"/>
            <a:ext cx="9756949" cy="6472800"/>
          </a:xfrm>
          <a:prstGeom prst="rect">
            <a:avLst/>
          </a:prstGeom>
          <a:noFill/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1252A8A-7F85-4448-9902-67E65A786639}"/>
              </a:ext>
            </a:extLst>
          </p:cNvPr>
          <p:cNvSpPr/>
          <p:nvPr userDrawn="1"/>
        </p:nvSpPr>
        <p:spPr>
          <a:xfrm>
            <a:off x="0" y="0"/>
            <a:ext cx="212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5604DEA-1FF0-4C4B-86AB-2AC739068C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8"/>
          <a:stretch/>
        </p:blipFill>
        <p:spPr>
          <a:xfrm>
            <a:off x="-1" y="184919"/>
            <a:ext cx="1964287" cy="6472756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3AE7-254D-4EE1-8539-0D2020D1A41E}" type="datetime1">
              <a:rPr lang="et-EE" smtClean="0"/>
              <a:t>02.12.2020</a:t>
            </a:fld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D022D771-F0B1-4324-B091-6ACF2AB919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80812" y="754143"/>
            <a:ext cx="8472988" cy="1621857"/>
          </a:xfrm>
        </p:spPr>
        <p:txBody>
          <a:bodyPr anchor="t">
            <a:normAutofit/>
          </a:bodyPr>
          <a:lstStyle>
            <a:lvl1pPr algn="l">
              <a:defRPr sz="5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t-EE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498C008D-9536-430D-BDF4-5111B78F24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0812" y="2376000"/>
            <a:ext cx="8472988" cy="1029951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t-EE" dirty="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xmlns="" id="{8686E0A2-E2F1-43B9-8040-E8AD51A5B1E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2466" y="5879574"/>
            <a:ext cx="1519128" cy="631946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26449" y="315396"/>
            <a:ext cx="216000" cy="2160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9705FB9A-5FEA-4486-902A-E9C47A7B21EC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1693166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xmlns="" id="{6F8D6FBC-A03B-457F-807D-B0E378FD53D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520000" y="1774008"/>
            <a:ext cx="8833800" cy="396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A73F42E0-C65F-4EA4-B9CC-2643F5800F6F}"/>
              </a:ext>
            </a:extLst>
          </p:cNvPr>
          <p:cNvSpPr/>
          <p:nvPr userDrawn="1"/>
        </p:nvSpPr>
        <p:spPr>
          <a:xfrm>
            <a:off x="0" y="0"/>
            <a:ext cx="212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prstClr val="white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F608DF-D2BA-4389-826F-4C35C04922C0}"/>
              </a:ext>
            </a:extLst>
          </p:cNvPr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2FD478D1-345C-4F30-A94A-3E7666B8B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3AE7-254D-4EE1-8539-0D2020D1A41E}" type="datetime1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02.12.2020</a:t>
            </a:fld>
            <a:endParaRPr lang="et-E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BC970B21-DB00-466B-BA9F-5995B4D4C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B526BA4E-AD17-4189-9CEA-6EE2549E4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5FB9A-5FEA-4486-902A-E9C47A7B21EC}" type="slidenum">
              <a:rPr lang="et-EE" smtClean="0">
                <a:solidFill>
                  <a:prstClr val="white"/>
                </a:solidFill>
              </a:rPr>
              <a:pPr/>
              <a:t>‹#›</a:t>
            </a:fld>
            <a:endParaRPr lang="et-EE" dirty="0">
              <a:solidFill>
                <a:prstClr val="white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21933D09-488B-410C-9719-DD847E98F0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8"/>
          <a:stretch/>
        </p:blipFill>
        <p:spPr>
          <a:xfrm>
            <a:off x="-1" y="184919"/>
            <a:ext cx="1964287" cy="6472756"/>
          </a:xfrm>
          <a:prstGeom prst="rect">
            <a:avLst/>
          </a:prstGeom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xmlns="" id="{AC07CB49-03C5-48A7-872A-AC1071BDA467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2466" y="5879574"/>
            <a:ext cx="1519128" cy="631946"/>
          </a:xfrm>
          <a:prstGeom prst="rect">
            <a:avLst/>
          </a:prstGeom>
          <a:solidFill>
            <a:srgbClr val="FFFFFF"/>
          </a:solidFill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BA1F95FE-EBAB-41B9-948A-C3CD0B85625F}"/>
              </a:ext>
            </a:extLst>
          </p:cNvPr>
          <p:cNvCxnSpPr>
            <a:cxnSpLocks/>
          </p:cNvCxnSpPr>
          <p:nvPr userDrawn="1"/>
        </p:nvCxnSpPr>
        <p:spPr>
          <a:xfrm>
            <a:off x="2520000" y="1123993"/>
            <a:ext cx="8833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55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A5604DEA-1FF0-4C4B-86AB-2AC739068C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8"/>
          <a:stretch/>
        </p:blipFill>
        <p:spPr>
          <a:xfrm>
            <a:off x="-1" y="184919"/>
            <a:ext cx="1964287" cy="6472756"/>
          </a:xfrm>
          <a:prstGeom prst="rect">
            <a:avLst/>
          </a:prstGeom>
        </p:spPr>
      </p:pic>
      <p:sp>
        <p:nvSpPr>
          <p:cNvPr id="7" name="Title Placeholder 1">
            <a:extLst>
              <a:ext uri="{FF2B5EF4-FFF2-40B4-BE49-F238E27FC236}">
                <a16:creationId xmlns:a16="http://schemas.microsoft.com/office/drawing/2014/main" xmlns="" id="{2C275239-54E1-4C18-A44A-B89E0AB7D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0" y="301460"/>
            <a:ext cx="8833800" cy="809493"/>
          </a:xfrm>
          <a:prstGeom prst="rect">
            <a:avLst/>
          </a:prstGeom>
          <a:ln>
            <a:noFill/>
          </a:ln>
        </p:spPr>
        <p:txBody>
          <a:bodyPr vert="horz" lIns="36000" tIns="36000" rIns="36000" bIns="3600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t-EE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xmlns="" id="{5BF7452A-1532-4753-9323-1316B9C30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0" y="1774362"/>
            <a:ext cx="8833800" cy="39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xmlns="" id="{929E452E-1BDE-41F1-9CAF-629928E704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20000" y="6146396"/>
            <a:ext cx="9581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D3AE7-254D-4EE1-8539-0D2020D1A41E}" type="datetime1">
              <a:rPr lang="et-EE" smtClean="0"/>
              <a:t>02.12.2020</a:t>
            </a:fld>
            <a:endParaRPr lang="et-EE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xmlns="" id="{79E7ECBA-FF96-4E21-AA93-F645D40885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77241" y="6146395"/>
            <a:ext cx="75765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 dirty="0"/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xmlns="" id="{8686E0A2-E2F1-43B9-8040-E8AD51A5B1E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2466" y="5879574"/>
            <a:ext cx="1519128" cy="631946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F44D2-8F40-45B5-8B53-A4C9D99E9C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5375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4" r:id="rId4"/>
    <p:sldLayoutId id="2147483662" r:id="rId5"/>
    <p:sldLayoutId id="2147483665" r:id="rId6"/>
    <p:sldLayoutId id="2147483666" r:id="rId7"/>
    <p:sldLayoutId id="2147483667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2021-2025 statistikaprogramm</a:t>
            </a: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4827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5FB9A-5FEA-4486-902A-E9C47A7B21EC}" type="slidenum">
              <a:rPr lang="et-EE" smtClean="0"/>
              <a:pPr/>
              <a:t>2</a:t>
            </a:fld>
            <a:endParaRPr lang="et-E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Muudatused 2021-2025 statistikaprogrammis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20000" y="1838924"/>
            <a:ext cx="3427719" cy="396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dirty="0" smtClean="0"/>
              <a:t>MUUDATUSE EESMÄRK</a:t>
            </a:r>
          </a:p>
          <a:p>
            <a:r>
              <a:rPr lang="et-EE" dirty="0" smtClean="0"/>
              <a:t>Korrastada statistikatöö mõiste ja tekkimise õiguslikud alused</a:t>
            </a:r>
          </a:p>
          <a:p>
            <a:r>
              <a:rPr lang="et-EE" dirty="0"/>
              <a:t>Viia fookus eelnõu mahult sisule </a:t>
            </a:r>
          </a:p>
          <a:p>
            <a:r>
              <a:rPr lang="et-EE" dirty="0" smtClean="0"/>
              <a:t>Luua alused iga-aastase statistikaprogrammi sisuliseks läbirääkimiseks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804454" y="1838924"/>
            <a:ext cx="4549346" cy="47316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t-EE" dirty="0" smtClean="0"/>
              <a:t>MIDA MUUTSIME SELLEL AASTAL</a:t>
            </a:r>
          </a:p>
          <a:p>
            <a:r>
              <a:rPr lang="et-EE" b="1" dirty="0" smtClean="0"/>
              <a:t>Grupeerisime </a:t>
            </a:r>
            <a:r>
              <a:rPr lang="et-EE" b="1" dirty="0"/>
              <a:t>statistikatööd õigusliku aluse järgi </a:t>
            </a:r>
            <a:r>
              <a:rPr lang="et-EE" b="1" dirty="0" smtClean="0"/>
              <a:t>ümber</a:t>
            </a:r>
            <a:r>
              <a:rPr lang="et-EE" dirty="0" smtClean="0"/>
              <a:t>, </a:t>
            </a:r>
            <a:r>
              <a:rPr lang="et-EE" dirty="0"/>
              <a:t>147 statistikatöö asemel on 68 statistikatööd</a:t>
            </a:r>
          </a:p>
          <a:p>
            <a:r>
              <a:rPr lang="et-EE" b="1" dirty="0"/>
              <a:t>Väljundnäitajate arv ei muutunud </a:t>
            </a:r>
            <a:r>
              <a:rPr lang="et-EE" dirty="0"/>
              <a:t>võrreldes kehtiva statistikaprogrammiga – 2757 väljundnäitajat</a:t>
            </a:r>
          </a:p>
          <a:p>
            <a:r>
              <a:rPr lang="et-EE" b="1" dirty="0"/>
              <a:t>Eelnõu dokumentatsiooni kujundasime ümber</a:t>
            </a:r>
          </a:p>
          <a:p>
            <a:pPr lvl="1"/>
            <a:r>
              <a:rPr lang="et-EE" sz="2000" dirty="0"/>
              <a:t>Eelnõul on 4 lisa asemel 1 lisa</a:t>
            </a:r>
          </a:p>
          <a:p>
            <a:pPr lvl="1"/>
            <a:r>
              <a:rPr lang="et-EE" sz="2000" dirty="0"/>
              <a:t>Eelnõu maht vähenes </a:t>
            </a:r>
            <a:r>
              <a:rPr lang="et-EE" sz="2000" dirty="0" smtClean="0"/>
              <a:t>ca 300 lk -&gt; ca 10 lk</a:t>
            </a:r>
            <a:endParaRPr lang="et-EE" sz="2000" dirty="0"/>
          </a:p>
          <a:p>
            <a:pPr lvl="1"/>
            <a:r>
              <a:rPr lang="et-EE" sz="2000" dirty="0"/>
              <a:t>Väljundnäitajate osas esitame eelnõus nende arvu ja muu tõstsime seletuskirja lisaks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93317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520000" y="1338146"/>
            <a:ext cx="8833800" cy="42233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t-EE" sz="1600" b="1" dirty="0"/>
              <a:t>§ 4.  </a:t>
            </a:r>
            <a:r>
              <a:rPr lang="et-EE" sz="1600" b="1" dirty="0" smtClean="0"/>
              <a:t>Riikliku statistika programm ja statistikatöö</a:t>
            </a:r>
            <a:endParaRPr lang="et-EE" sz="1600" b="1" dirty="0"/>
          </a:p>
          <a:p>
            <a:pPr marL="0" indent="0">
              <a:buNone/>
            </a:pPr>
            <a:r>
              <a:rPr lang="et-EE" sz="1600" dirty="0" smtClean="0"/>
              <a:t>Riikliku </a:t>
            </a:r>
            <a:r>
              <a:rPr lang="et-EE" sz="1600" dirty="0"/>
              <a:t>statistika programm on igal aastal järgmiseks viieks aastaks koostatav rahvastiku-, sotsiaal-, majandus- ja keskkonnaalaste statistikatööde loetelu, mis lähtub riigisisesest või rahvusvahelisest statistikavajadusest. </a:t>
            </a:r>
            <a:r>
              <a:rPr lang="et-EE" sz="1600" dirty="0" smtClean="0"/>
              <a:t>Statistikatöö </a:t>
            </a:r>
            <a:r>
              <a:rPr lang="et-EE" sz="1600" dirty="0"/>
              <a:t>on näiteks statistiline uuring, loendus, statistikaväljaanne ja statistiline register</a:t>
            </a:r>
            <a:r>
              <a:rPr lang="et-EE" sz="1600" dirty="0" smtClean="0"/>
              <a:t>.</a:t>
            </a:r>
          </a:p>
          <a:p>
            <a:pPr marL="0" indent="0">
              <a:buNone/>
            </a:pPr>
            <a:endParaRPr lang="et-EE" sz="1600" dirty="0"/>
          </a:p>
          <a:p>
            <a:pPr marL="0" indent="0">
              <a:buNone/>
            </a:pPr>
            <a:r>
              <a:rPr lang="et-EE" sz="1600" b="1" dirty="0" smtClean="0"/>
              <a:t>§ 16.2</a:t>
            </a:r>
            <a:r>
              <a:rPr lang="et-EE" sz="1600" dirty="0" smtClean="0"/>
              <a:t> </a:t>
            </a:r>
            <a:r>
              <a:rPr lang="et-EE" sz="1600" dirty="0"/>
              <a:t>Programm sisaldab </a:t>
            </a:r>
            <a:r>
              <a:rPr lang="et-EE" sz="1600" b="1" dirty="0"/>
              <a:t>statistikatöö</a:t>
            </a:r>
            <a:r>
              <a:rPr lang="et-EE" sz="1600" dirty="0"/>
              <a:t> kohta järgmisi andmeid:</a:t>
            </a:r>
            <a:br>
              <a:rPr lang="et-EE" sz="1600" dirty="0"/>
            </a:br>
            <a:r>
              <a:rPr lang="et-EE" sz="1600" dirty="0" smtClean="0"/>
              <a:t>1</a:t>
            </a:r>
            <a:r>
              <a:rPr lang="et-EE" sz="1600" dirty="0"/>
              <a:t>) nimetus</a:t>
            </a:r>
            <a:r>
              <a:rPr lang="et-EE" sz="1600" dirty="0" smtClean="0"/>
              <a:t>;</a:t>
            </a:r>
            <a:endParaRPr lang="et-EE" sz="1600" dirty="0"/>
          </a:p>
          <a:p>
            <a:pPr marL="0" indent="0">
              <a:buNone/>
            </a:pPr>
            <a:r>
              <a:rPr lang="et-EE" sz="1600" dirty="0" smtClean="0"/>
              <a:t>2</a:t>
            </a:r>
            <a:r>
              <a:rPr lang="et-EE" sz="1600" dirty="0"/>
              <a:t>) õiguslik </a:t>
            </a:r>
            <a:r>
              <a:rPr lang="et-EE" sz="1600" dirty="0" smtClean="0"/>
              <a:t>alus;</a:t>
            </a:r>
            <a:endParaRPr lang="et-EE" sz="1600" dirty="0"/>
          </a:p>
          <a:p>
            <a:pPr marL="0" indent="0">
              <a:buNone/>
            </a:pPr>
            <a:r>
              <a:rPr lang="et-EE" sz="1600" dirty="0" smtClean="0"/>
              <a:t>3</a:t>
            </a:r>
            <a:r>
              <a:rPr lang="et-EE" sz="1600" dirty="0"/>
              <a:t>) </a:t>
            </a:r>
            <a:r>
              <a:rPr lang="et-EE" sz="1600" dirty="0" smtClean="0"/>
              <a:t>väljundnäitajad;</a:t>
            </a:r>
          </a:p>
          <a:p>
            <a:pPr marL="0" indent="0">
              <a:buNone/>
            </a:pPr>
            <a:r>
              <a:rPr lang="et-EE" sz="1600" dirty="0" smtClean="0"/>
              <a:t>4</a:t>
            </a:r>
            <a:r>
              <a:rPr lang="et-EE" sz="1600" dirty="0"/>
              <a:t>) </a:t>
            </a:r>
            <a:r>
              <a:rPr lang="et-EE" sz="1600" dirty="0" smtClean="0"/>
              <a:t>sagedus;</a:t>
            </a:r>
            <a:endParaRPr lang="et-EE" sz="1600" dirty="0"/>
          </a:p>
          <a:p>
            <a:pPr marL="0" indent="0">
              <a:buNone/>
            </a:pPr>
            <a:r>
              <a:rPr lang="et-EE" sz="1600" dirty="0" smtClean="0"/>
              <a:t>5</a:t>
            </a:r>
            <a:r>
              <a:rPr lang="et-EE" sz="1600" dirty="0"/>
              <a:t>) periood või </a:t>
            </a:r>
            <a:r>
              <a:rPr lang="et-EE" sz="1600" dirty="0" smtClean="0"/>
              <a:t>moment;</a:t>
            </a:r>
            <a:endParaRPr lang="et-EE" sz="1600" dirty="0"/>
          </a:p>
          <a:p>
            <a:pPr marL="0" indent="0">
              <a:buNone/>
            </a:pPr>
            <a:r>
              <a:rPr lang="et-EE" sz="1600" dirty="0" smtClean="0"/>
              <a:t>6</a:t>
            </a:r>
            <a:r>
              <a:rPr lang="et-EE" sz="1600" dirty="0"/>
              <a:t>) eeldatav </a:t>
            </a:r>
            <a:r>
              <a:rPr lang="et-EE" sz="1600" dirty="0" smtClean="0"/>
              <a:t>maksumus;</a:t>
            </a:r>
            <a:endParaRPr lang="et-EE" sz="1600" dirty="0"/>
          </a:p>
          <a:p>
            <a:pPr marL="0" indent="0">
              <a:buNone/>
            </a:pPr>
            <a:r>
              <a:rPr lang="et-EE" sz="1600" dirty="0" smtClean="0"/>
              <a:t>7</a:t>
            </a:r>
            <a:r>
              <a:rPr lang="et-EE" sz="1600" dirty="0"/>
              <a:t>) info kavandatavate </a:t>
            </a:r>
            <a:endParaRPr lang="et-EE" sz="1600" dirty="0" smtClean="0"/>
          </a:p>
          <a:p>
            <a:pPr marL="0" indent="0">
              <a:buNone/>
            </a:pPr>
            <a:r>
              <a:rPr lang="et-EE" sz="1600" dirty="0" smtClean="0"/>
              <a:t>metoodikamuudatuste </a:t>
            </a:r>
            <a:r>
              <a:rPr lang="et-EE" sz="1600" dirty="0"/>
              <a:t>kohta.</a:t>
            </a:r>
          </a:p>
          <a:p>
            <a:endParaRPr lang="et-EE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Statistikatöö mõiste</a:t>
            </a:r>
            <a:endParaRPr lang="et-EE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5FB9A-5FEA-4486-902A-E9C47A7B21EC}" type="slidenum">
              <a:rPr lang="et-EE" smtClean="0">
                <a:solidFill>
                  <a:prstClr val="white"/>
                </a:solidFill>
              </a:rPr>
              <a:pPr/>
              <a:t>3</a:t>
            </a:fld>
            <a:endParaRPr lang="et-EE" dirty="0">
              <a:solidFill>
                <a:prstClr val="white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4294967295"/>
            <p:extLst/>
          </p:nvPr>
        </p:nvGraphicFramePr>
        <p:xfrm>
          <a:off x="5724735" y="3252158"/>
          <a:ext cx="5972683" cy="3605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8452625" y="2376832"/>
            <a:ext cx="3540101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t-EE" sz="1200" b="1" dirty="0"/>
              <a:t>Riikliku statistikatöö </a:t>
            </a:r>
            <a:r>
              <a:rPr lang="et-EE" sz="1200" dirty="0"/>
              <a:t>aluseks on vastav õigusakt (EU või siseriiklik määrus, Arengukava, vms) või Vabariigi Valituse otsus statistikatöö kohta. </a:t>
            </a:r>
            <a:r>
              <a:rPr lang="et-EE" sz="1200" dirty="0" smtClean="0"/>
              <a:t>Ka igal riiklikul statistikatööl on Tellija aga rahastamine käib reeglina otse läbi statistikaameti eelarve riigieelarvest. </a:t>
            </a:r>
            <a:endParaRPr lang="et-EE" sz="1200" dirty="0"/>
          </a:p>
          <a:p>
            <a:endParaRPr lang="et-EE" sz="1200" dirty="0"/>
          </a:p>
          <a:p>
            <a:r>
              <a:rPr lang="et-EE" sz="1200" b="1" dirty="0"/>
              <a:t>Programmivälise statistikatöö</a:t>
            </a:r>
            <a:r>
              <a:rPr lang="et-EE" sz="1200" dirty="0"/>
              <a:t> (mõistena Tellimustöö) aluseks on Tellija poolne vajadus toodete, teenuste ja kanalite paketi kohta.</a:t>
            </a:r>
          </a:p>
        </p:txBody>
      </p:sp>
    </p:spTree>
    <p:extLst>
      <p:ext uri="{BB962C8B-B14F-4D97-AF65-F5344CB8AC3E}">
        <p14:creationId xmlns:p14="http://schemas.microsoft.com/office/powerpoint/2010/main" val="78209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5FB9A-5FEA-4486-902A-E9C47A7B21EC}" type="slidenum">
              <a:rPr lang="et-EE" smtClean="0"/>
              <a:pPr/>
              <a:t>4</a:t>
            </a:fld>
            <a:endParaRPr lang="et-EE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38056442"/>
              </p:ext>
            </p:extLst>
          </p:nvPr>
        </p:nvGraphicFramePr>
        <p:xfrm>
          <a:off x="2520778" y="1779373"/>
          <a:ext cx="8833022" cy="3954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Statistikatööde liigid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5630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5FB9A-5FEA-4486-902A-E9C47A7B21EC}" type="slidenum">
              <a:rPr lang="et-EE" smtClean="0"/>
              <a:pPr/>
              <a:t>5</a:t>
            </a:fld>
            <a:endParaRPr lang="et-E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36130727"/>
              </p:ext>
            </p:extLst>
          </p:nvPr>
        </p:nvGraphicFramePr>
        <p:xfrm>
          <a:off x="2520000" y="1196134"/>
          <a:ext cx="8857736" cy="5455920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3134450"/>
                <a:gridCol w="1466568"/>
                <a:gridCol w="1466568"/>
                <a:gridCol w="1395075"/>
                <a:gridCol w="1395075"/>
              </a:tblGrid>
              <a:tr h="27380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Statistikatöö liik</a:t>
                      </a:r>
                      <a:endParaRPr lang="et-E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2020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2021</a:t>
                      </a:r>
                      <a:endParaRPr lang="et-E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  <a:tr h="547610"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Arv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Maksumus, tuhat eurot</a:t>
                      </a:r>
                      <a:endParaRPr lang="et-E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Arv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2000" u="none" dirty="0" smtClean="0">
                          <a:solidFill>
                            <a:srgbClr val="FF0000"/>
                          </a:solidFill>
                          <a:effectLst/>
                        </a:rPr>
                        <a:t>Vajalik maksumus</a:t>
                      </a:r>
                      <a:r>
                        <a:rPr lang="et-EE" sz="2000" dirty="0">
                          <a:effectLst/>
                        </a:rPr>
                        <a:t>, tuhat eurot</a:t>
                      </a:r>
                      <a:endParaRPr lang="et-E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738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Põhistatistika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60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9 676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 dirty="0" smtClean="0">
                          <a:effectLst/>
                        </a:rPr>
                        <a:t>63</a:t>
                      </a:r>
                      <a:endParaRPr lang="et-E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12 </a:t>
                      </a:r>
                      <a:r>
                        <a:rPr lang="et-EE" sz="2000" dirty="0" smtClean="0">
                          <a:effectLst/>
                        </a:rPr>
                        <a:t>168</a:t>
                      </a:r>
                      <a:endParaRPr lang="et-E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9557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t-EE" sz="2000">
                          <a:effectLst/>
                        </a:rPr>
                        <a:t>Keskkond</a:t>
                      </a:r>
                      <a:endParaRPr lang="et-EE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4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395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4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608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9557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t-EE" sz="2000">
                          <a:effectLst/>
                        </a:rPr>
                        <a:t>Majandus</a:t>
                      </a:r>
                      <a:endParaRPr lang="et-EE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40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5 558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42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6 702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9557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t-EE" sz="2000">
                          <a:effectLst/>
                        </a:rPr>
                        <a:t>Rahvastik</a:t>
                      </a:r>
                      <a:endParaRPr lang="et-EE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3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797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3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1 710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9557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t-EE" sz="2000">
                          <a:effectLst/>
                        </a:rPr>
                        <a:t>Sotsiaalelu</a:t>
                      </a:r>
                      <a:endParaRPr lang="et-EE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11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2 810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11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2 763</a:t>
                      </a:r>
                      <a:endParaRPr lang="et-E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61045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t-EE" sz="2000">
                          <a:effectLst/>
                        </a:rPr>
                        <a:t>Eri valdkondade statistika</a:t>
                      </a:r>
                      <a:endParaRPr lang="et-EE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2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116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  <a:latin typeface="+mn-lt"/>
                          <a:ea typeface="+mn-ea"/>
                        </a:rPr>
                        <a:t>3</a:t>
                      </a:r>
                      <a:endParaRPr lang="et-E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t-EE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385</a:t>
                      </a:r>
                      <a:endParaRPr lang="et-EE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b"/>
                </a:tc>
              </a:tr>
              <a:tr h="2738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Statistilised registrid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3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1 239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3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1 276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738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Eksperimetaalstatistika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0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0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1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572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821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Andmehaldus ja klassifikaatorite süsteemi juhtimine</a:t>
                      </a:r>
                      <a:endParaRPr lang="et-E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1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43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1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419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738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Kokku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64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10 958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 dirty="0" smtClean="0">
                          <a:effectLst/>
                        </a:rPr>
                        <a:t>68</a:t>
                      </a:r>
                      <a:endParaRPr lang="et-E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14 </a:t>
                      </a:r>
                      <a:r>
                        <a:rPr lang="et-EE" sz="2000" dirty="0" smtClean="0">
                          <a:effectLst/>
                        </a:rPr>
                        <a:t>435</a:t>
                      </a:r>
                      <a:endParaRPr lang="et-E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Statistikatööd 2020 vs 2021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02186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5FB9A-5FEA-4486-902A-E9C47A7B21EC}" type="slidenum">
              <a:rPr lang="et-EE" smtClean="0"/>
              <a:pPr/>
              <a:t>6</a:t>
            </a:fld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20000" y="1518677"/>
            <a:ext cx="8833800" cy="48491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t-EE" sz="2800" dirty="0" smtClean="0"/>
              <a:t>Lisaks 2020 nimekirjas olevatele põhistatistika töödele lisanduvad:</a:t>
            </a:r>
          </a:p>
          <a:p>
            <a:r>
              <a:rPr lang="et-EE" sz="2800" dirty="0" smtClean="0"/>
              <a:t>tsükliline statistikatöö </a:t>
            </a:r>
            <a:r>
              <a:rPr lang="et-EE" sz="2800" dirty="0"/>
              <a:t>„Põllumajanduslikud väikeüksused</a:t>
            </a:r>
            <a:r>
              <a:rPr lang="et-EE" sz="2800" dirty="0" smtClean="0"/>
              <a:t>“</a:t>
            </a:r>
          </a:p>
          <a:p>
            <a:r>
              <a:rPr lang="et-EE" sz="2800" dirty="0"/>
              <a:t>t</a:t>
            </a:r>
            <a:r>
              <a:rPr lang="et-EE" sz="2800" dirty="0" smtClean="0"/>
              <a:t>sükliline statistikatöö „</a:t>
            </a:r>
            <a:r>
              <a:rPr lang="et-EE" sz="2800" dirty="0"/>
              <a:t>Töötasud ja tööjõukulud</a:t>
            </a:r>
            <a:r>
              <a:rPr lang="et-EE" sz="2800" dirty="0" smtClean="0"/>
              <a:t>“</a:t>
            </a:r>
          </a:p>
          <a:p>
            <a:r>
              <a:rPr lang="et-EE" sz="2800" dirty="0"/>
              <a:t>r</a:t>
            </a:r>
            <a:r>
              <a:rPr lang="et-EE" sz="2800" dirty="0" smtClean="0"/>
              <a:t>egulaarne statistikatöö „Eesti 2035“</a:t>
            </a:r>
          </a:p>
          <a:p>
            <a:endParaRPr lang="et-EE" sz="2800" dirty="0"/>
          </a:p>
          <a:p>
            <a:pPr marL="0" indent="0">
              <a:buNone/>
            </a:pPr>
            <a:r>
              <a:rPr lang="et-EE" sz="2800" dirty="0" smtClean="0"/>
              <a:t>Lisanud oleme statistikatööde nimekirja ka:</a:t>
            </a:r>
          </a:p>
          <a:p>
            <a:r>
              <a:rPr lang="et-EE" sz="2800" dirty="0" smtClean="0"/>
              <a:t>eksperimentaalstatistika</a:t>
            </a:r>
          </a:p>
          <a:p>
            <a:r>
              <a:rPr lang="et-EE" sz="2800" dirty="0" err="1" smtClean="0"/>
              <a:t>a</a:t>
            </a:r>
            <a:r>
              <a:rPr lang="fi-FI" sz="2800" dirty="0" err="1" smtClean="0"/>
              <a:t>ndmehaldus</a:t>
            </a:r>
            <a:r>
              <a:rPr lang="fi-FI" sz="2800" dirty="0" smtClean="0"/>
              <a:t> </a:t>
            </a:r>
            <a:r>
              <a:rPr lang="fi-FI" sz="2800" dirty="0"/>
              <a:t>ja </a:t>
            </a:r>
            <a:r>
              <a:rPr lang="fi-FI" sz="2800" dirty="0" err="1"/>
              <a:t>klassifikaatorite</a:t>
            </a:r>
            <a:r>
              <a:rPr lang="fi-FI" sz="2800" dirty="0"/>
              <a:t> </a:t>
            </a:r>
            <a:r>
              <a:rPr lang="fi-FI" sz="2800" dirty="0" err="1"/>
              <a:t>süsteemi</a:t>
            </a:r>
            <a:r>
              <a:rPr lang="fi-FI" sz="2800" dirty="0"/>
              <a:t> </a:t>
            </a:r>
            <a:r>
              <a:rPr lang="fi-FI" sz="2800" dirty="0" err="1" smtClean="0"/>
              <a:t>juhtimine</a:t>
            </a:r>
            <a:endParaRPr lang="fi-FI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Muudatused 2021statistikatöödes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36224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5FB9A-5FEA-4486-902A-E9C47A7B21EC}" type="slidenum">
              <a:rPr lang="et-EE" smtClean="0"/>
              <a:pPr/>
              <a:t>7</a:t>
            </a:fld>
            <a:endParaRPr lang="et-E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47301731"/>
              </p:ext>
            </p:extLst>
          </p:nvPr>
        </p:nvGraphicFramePr>
        <p:xfrm>
          <a:off x="2578443" y="1952368"/>
          <a:ext cx="9078099" cy="4156233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3212429"/>
                <a:gridCol w="1503054"/>
                <a:gridCol w="1503054"/>
                <a:gridCol w="1429781"/>
                <a:gridCol w="1429781"/>
              </a:tblGrid>
              <a:tr h="69416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Statistikatöö liik</a:t>
                      </a:r>
                      <a:endParaRPr lang="et-E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2020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2021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  <a:tr h="763937"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Arv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Maksumus, tuhat eurot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Arv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t-EE" sz="2000" dirty="0" smtClean="0">
                          <a:solidFill>
                            <a:srgbClr val="FF0000"/>
                          </a:solidFill>
                          <a:effectLst/>
                        </a:rPr>
                        <a:t>Vajalik maksumus</a:t>
                      </a:r>
                      <a:r>
                        <a:rPr lang="et-EE" sz="2000" dirty="0">
                          <a:effectLst/>
                        </a:rPr>
                        <a:t>, tuhat eurot</a:t>
                      </a:r>
                      <a:endParaRPr lang="et-E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675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Euroopa Liidu õigusakti alusel</a:t>
                      </a:r>
                      <a:endParaRPr lang="et-E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48</a:t>
                      </a:r>
                      <a:endParaRPr lang="et-E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9 242</a:t>
                      </a:r>
                      <a:endParaRPr lang="et-E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50</a:t>
                      </a:r>
                      <a:endParaRPr lang="et-E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10 986</a:t>
                      </a:r>
                      <a:endParaRPr lang="et-E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036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t-E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75%</a:t>
                      </a:r>
                      <a:endParaRPr lang="et-EE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84%</a:t>
                      </a:r>
                      <a:endParaRPr lang="et-EE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74%</a:t>
                      </a:r>
                      <a:endParaRPr lang="et-EE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77%</a:t>
                      </a:r>
                      <a:endParaRPr lang="et-EE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201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Riigisisese tellimuse alusel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16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1 716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 dirty="0" smtClean="0">
                          <a:effectLst/>
                        </a:rPr>
                        <a:t>18</a:t>
                      </a:r>
                      <a:endParaRPr lang="et-E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3 320</a:t>
                      </a:r>
                      <a:endParaRPr lang="et-E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542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25%</a:t>
                      </a:r>
                      <a:endParaRPr lang="et-EE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16%</a:t>
                      </a:r>
                      <a:endParaRPr lang="et-EE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26%</a:t>
                      </a:r>
                      <a:endParaRPr lang="et-EE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23%</a:t>
                      </a:r>
                      <a:endParaRPr lang="et-EE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6941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Kokku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64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10 958</a:t>
                      </a:r>
                      <a:endParaRPr lang="et-E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 dirty="0" smtClean="0">
                          <a:effectLst/>
                        </a:rPr>
                        <a:t>68</a:t>
                      </a:r>
                      <a:endParaRPr lang="et-E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14 306</a:t>
                      </a:r>
                      <a:endParaRPr lang="et-E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Statistikatööde jaotus tellimuse alusel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86000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5FB9A-5FEA-4486-902A-E9C47A7B21EC}" type="slidenum">
              <a:rPr lang="et-EE" smtClean="0"/>
              <a:pPr/>
              <a:t>8</a:t>
            </a:fld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t-EE" sz="2800" dirty="0" smtClean="0"/>
              <a:t>Rahva ja eluruumide loendusega seotud arendused</a:t>
            </a:r>
          </a:p>
          <a:p>
            <a:r>
              <a:rPr lang="et-EE" sz="2800" dirty="0" smtClean="0"/>
              <a:t>Keskkonnamajanduses uued kohustuslikud väljundnäitajad</a:t>
            </a:r>
          </a:p>
          <a:p>
            <a:r>
              <a:rPr lang="et-EE" sz="2800" dirty="0" smtClean="0"/>
              <a:t>EL ettevõtlusstatistika raammääruse rakendamine</a:t>
            </a:r>
          </a:p>
          <a:p>
            <a:r>
              <a:rPr lang="et-EE" sz="2800" dirty="0" smtClean="0"/>
              <a:t>Väliskaubandused teenuste statistika tootmise üle võtmine Eesti Pangast </a:t>
            </a:r>
          </a:p>
          <a:p>
            <a:r>
              <a:rPr lang="et-EE" sz="2800" dirty="0" smtClean="0"/>
              <a:t>Registriandmete kasutusele võtmine töötasu ja ettevõtluse statistikas</a:t>
            </a:r>
          </a:p>
          <a:p>
            <a:r>
              <a:rPr lang="et-EE" sz="2800" dirty="0" smtClean="0"/>
              <a:t>EL sotsiaalstatistika raammääruse rakendamine</a:t>
            </a:r>
          </a:p>
          <a:p>
            <a:pPr marL="0" indent="0">
              <a:buNone/>
            </a:pPr>
            <a:endParaRPr lang="et-EE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Suuremad statistikatööde arendused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89161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5FB9A-5FEA-4486-902A-E9C47A7B21EC}" type="slidenum">
              <a:rPr lang="et-EE" smtClean="0"/>
              <a:pPr/>
              <a:t>9</a:t>
            </a:fld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Tänan!</a:t>
            </a:r>
            <a:endParaRPr lang="et-E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520000" y="4589463"/>
            <a:ext cx="8827450" cy="1911090"/>
          </a:xfrm>
        </p:spPr>
        <p:txBody>
          <a:bodyPr>
            <a:normAutofit/>
          </a:bodyPr>
          <a:lstStyle/>
          <a:p>
            <a:r>
              <a:rPr lang="et-EE" sz="1600" b="1" dirty="0" smtClean="0">
                <a:solidFill>
                  <a:srgbClr val="222222"/>
                </a:solidFill>
                <a:sym typeface="Helvetica"/>
              </a:rPr>
              <a:t>Kaie Koskaru-Nelk</a:t>
            </a:r>
            <a:r>
              <a:rPr lang="fi-FI" sz="1600" dirty="0">
                <a:solidFill>
                  <a:srgbClr val="222222"/>
                </a:solidFill>
                <a:sym typeface="Helvetica"/>
              </a:rPr>
              <a:t/>
            </a:r>
            <a:br>
              <a:rPr lang="fi-FI" sz="1600" dirty="0">
                <a:solidFill>
                  <a:srgbClr val="222222"/>
                </a:solidFill>
                <a:sym typeface="Helvetica"/>
              </a:rPr>
            </a:br>
            <a:r>
              <a:rPr lang="et-EE" sz="1600" dirty="0" smtClean="0">
                <a:solidFill>
                  <a:srgbClr val="222222"/>
                </a:solidFill>
                <a:sym typeface="Helvetica"/>
              </a:rPr>
              <a:t>Peadirektori asetäitja</a:t>
            </a:r>
            <a:r>
              <a:rPr lang="et-EE" sz="1600" dirty="0">
                <a:solidFill>
                  <a:srgbClr val="222222"/>
                </a:solidFill>
                <a:sym typeface="Helvetica"/>
              </a:rPr>
              <a:t/>
            </a:r>
            <a:br>
              <a:rPr lang="et-EE" sz="1600" dirty="0">
                <a:solidFill>
                  <a:srgbClr val="222222"/>
                </a:solidFill>
                <a:sym typeface="Helvetica"/>
              </a:rPr>
            </a:br>
            <a:r>
              <a:rPr lang="et-EE" sz="1600" dirty="0" smtClean="0">
                <a:solidFill>
                  <a:srgbClr val="222222"/>
                </a:solidFill>
                <a:sym typeface="Helvetica"/>
              </a:rPr>
              <a:t>kaie.koskaru-nelk@stat.ee</a:t>
            </a:r>
            <a:endParaRPr lang="et-EE" sz="1600" dirty="0">
              <a:solidFill>
                <a:srgbClr val="222222"/>
              </a:solidFill>
              <a:sym typeface="Helvetica"/>
            </a:endParaRPr>
          </a:p>
          <a:p>
            <a:endParaRPr lang="et-EE" sz="1600" dirty="0">
              <a:solidFill>
                <a:srgbClr val="222222"/>
              </a:solidFill>
              <a:sym typeface="Helvetica"/>
            </a:endParaRPr>
          </a:p>
          <a:p>
            <a:pPr defTabSz="457200">
              <a:spcBef>
                <a:spcPts val="0"/>
              </a:spcBef>
              <a:defRPr sz="1200" b="1">
                <a:solidFill>
                  <a:srgbClr val="222222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fi-FI" sz="1600" b="1" dirty="0">
                <a:solidFill>
                  <a:srgbClr val="222222"/>
                </a:solidFill>
                <a:sym typeface="Helvetica"/>
              </a:rPr>
              <a:t>EESTI STATISTIKA</a:t>
            </a:r>
          </a:p>
          <a:p>
            <a:pPr defTabSz="457200">
              <a:spcBef>
                <a:spcPts val="0"/>
              </a:spcBef>
              <a:defRPr sz="1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+mj-lt"/>
                <a:ea typeface="+mj-ea"/>
                <a:cs typeface="+mj-cs"/>
                <a:sym typeface="Helvetica"/>
              </a:defRPr>
            </a:pPr>
            <a:r>
              <a:rPr lang="fi-FI" sz="16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sym typeface="Helvetica"/>
              </a:rPr>
              <a:t>www.stat.ee</a:t>
            </a:r>
            <a:endParaRPr lang="fi-FI" sz="1600" u="sng" dirty="0">
              <a:solidFill>
                <a:srgbClr val="222222"/>
              </a:solidFill>
              <a:uFill>
                <a:solidFill>
                  <a:srgbClr val="0000FF"/>
                </a:solidFill>
              </a:uFill>
              <a:sym typeface="Helvetica"/>
            </a:endParaRPr>
          </a:p>
          <a:p>
            <a:pPr defTabSz="457200">
              <a:spcBef>
                <a:spcPts val="0"/>
              </a:spcBef>
              <a:defRPr sz="1200">
                <a:solidFill>
                  <a:srgbClr val="222222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fi-FI" sz="1600" dirty="0" err="1">
                <a:solidFill>
                  <a:srgbClr val="222222"/>
                </a:solidFill>
                <a:sym typeface="Helvetica"/>
              </a:rPr>
              <a:t>Tatari</a:t>
            </a:r>
            <a:r>
              <a:rPr lang="fi-FI" sz="1600" dirty="0">
                <a:solidFill>
                  <a:srgbClr val="222222"/>
                </a:solidFill>
                <a:sym typeface="Helvetica"/>
              </a:rPr>
              <a:t> 51, 10134 </a:t>
            </a:r>
            <a:r>
              <a:rPr lang="fi-FI" sz="1600" dirty="0" err="1">
                <a:solidFill>
                  <a:srgbClr val="222222"/>
                </a:solidFill>
                <a:sym typeface="Helvetica"/>
              </a:rPr>
              <a:t>Tallinn</a:t>
            </a:r>
            <a:endParaRPr lang="fi-FI" sz="1600" dirty="0">
              <a:solidFill>
                <a:srgbClr val="222222"/>
              </a:solidFill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49616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tatisitikaame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F1A84"/>
      </a:accent1>
      <a:accent2>
        <a:srgbClr val="F58FA9"/>
      </a:accent2>
      <a:accent3>
        <a:srgbClr val="FFBC45"/>
      </a:accent3>
      <a:accent4>
        <a:srgbClr val="3AD8CC"/>
      </a:accent4>
      <a:accent5>
        <a:srgbClr val="0F4FEF"/>
      </a:accent5>
      <a:accent6>
        <a:srgbClr val="F7694F"/>
      </a:accent6>
      <a:hlink>
        <a:srgbClr val="0000FF"/>
      </a:hlink>
      <a:folHlink>
        <a:srgbClr val="800080"/>
      </a:folHlink>
    </a:clrScheme>
    <a:fontScheme name="Statistikaamet">
      <a:majorFont>
        <a:latin typeface="Roboto"/>
        <a:ea typeface=""/>
        <a:cs typeface=""/>
      </a:majorFont>
      <a:minorFont>
        <a:latin typeface="Robo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3B00467-0B28-49C2-9546-916838C6C9A9}" vid="{1761ACD9-2581-4BA0-8D79-948F2F4385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5088</TotalTime>
  <Words>406</Words>
  <Application>Microsoft Office PowerPoint</Application>
  <PresentationFormat>Widescreen</PresentationFormat>
  <Paragraphs>166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Helvetica</vt:lpstr>
      <vt:lpstr>Roboto</vt:lpstr>
      <vt:lpstr>Roboto Light</vt:lpstr>
      <vt:lpstr>Symbol</vt:lpstr>
      <vt:lpstr>Times New Roman</vt:lpstr>
      <vt:lpstr>Office Theme</vt:lpstr>
      <vt:lpstr>2021-2025 statistikaprogramm</vt:lpstr>
      <vt:lpstr>Muudatused 2021-2025 statistikaprogrammis</vt:lpstr>
      <vt:lpstr>Statistikatöö mõiste</vt:lpstr>
      <vt:lpstr>Statistikatööde liigid</vt:lpstr>
      <vt:lpstr>Statistikatööd 2020 vs 2021</vt:lpstr>
      <vt:lpstr>Muudatused 2021statistikatöödes</vt:lpstr>
      <vt:lpstr>Statistikatööde jaotus tellimuse alusel</vt:lpstr>
      <vt:lpstr>Suuremad statistikatööde arendused</vt:lpstr>
      <vt:lpstr>Tänan!</vt:lpstr>
    </vt:vector>
  </TitlesOfParts>
  <Company>RMIT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2021-2025 statistikaprogramm</dc:title>
  <dc:creator>Kaie Koskaru-Nelk</dc:creator>
  <cp:lastModifiedBy>Kaie Koskaru-Nelk</cp:lastModifiedBy>
  <cp:revision>14</cp:revision>
  <dcterms:created xsi:type="dcterms:W3CDTF">2020-09-02T07:23:17Z</dcterms:created>
  <dcterms:modified xsi:type="dcterms:W3CDTF">2020-12-02T16:33:28Z</dcterms:modified>
</cp:coreProperties>
</file>